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Roboto Thin"/>
      <p:regular r:id="rId20"/>
      <p:bold r:id="rId21"/>
      <p:italic r:id="rId22"/>
      <p:boldItalic r:id="rId23"/>
    </p:embeddedFont>
    <p:embeddedFont>
      <p:font typeface="Roboto Medium"/>
      <p:regular r:id="rId24"/>
      <p:bold r:id="rId25"/>
      <p:italic r:id="rId26"/>
      <p:boldItalic r:id="rId27"/>
    </p:embeddedFont>
    <p:embeddedFont>
      <p:font typeface="Roboto"/>
      <p:regular r:id="rId28"/>
      <p:bold r:id="rId29"/>
      <p:italic r:id="rId30"/>
      <p:boldItalic r:id="rId31"/>
    </p:embeddedFont>
    <p:embeddedFont>
      <p:font typeface="Montserrat"/>
      <p:regular r:id="rId32"/>
      <p:bold r:id="rId33"/>
      <p:italic r:id="rId34"/>
      <p:boldItalic r:id="rId35"/>
    </p:embeddedFont>
    <p:embeddedFont>
      <p:font typeface="Montserrat Black"/>
      <p:bold r:id="rId36"/>
      <p:boldItalic r:id="rId37"/>
    </p:embeddedFont>
    <p:embeddedFont>
      <p:font typeface="Lexend Medium"/>
      <p:regular r:id="rId38"/>
      <p:bold r:id="rId39"/>
    </p:embeddedFont>
    <p:embeddedFont>
      <p:font typeface="Lexend"/>
      <p:regular r:id="rId40"/>
      <p:bold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exend-regular.fntdata"/><Relationship Id="rId20" Type="http://schemas.openxmlformats.org/officeDocument/2006/relationships/font" Target="fonts/RobotoThin-regular.fntdata"/><Relationship Id="rId41" Type="http://schemas.openxmlformats.org/officeDocument/2006/relationships/font" Target="fonts/Lexend-bold.fntdata"/><Relationship Id="rId22" Type="http://schemas.openxmlformats.org/officeDocument/2006/relationships/font" Target="fonts/RobotoThin-italic.fntdata"/><Relationship Id="rId21" Type="http://schemas.openxmlformats.org/officeDocument/2006/relationships/font" Target="fonts/RobotoThin-bold.fntdata"/><Relationship Id="rId24" Type="http://schemas.openxmlformats.org/officeDocument/2006/relationships/font" Target="fonts/RobotoMedium-regular.fntdata"/><Relationship Id="rId23" Type="http://schemas.openxmlformats.org/officeDocument/2006/relationships/font" Target="fonts/RobotoThin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Medium-italic.fntdata"/><Relationship Id="rId25" Type="http://schemas.openxmlformats.org/officeDocument/2006/relationships/font" Target="fonts/RobotoMedium-bold.fntdata"/><Relationship Id="rId28" Type="http://schemas.openxmlformats.org/officeDocument/2006/relationships/font" Target="fonts/Roboto-regular.fntdata"/><Relationship Id="rId27" Type="http://schemas.openxmlformats.org/officeDocument/2006/relationships/font" Target="fonts/Roboto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-boldItalic.fntdata"/><Relationship Id="rId30" Type="http://schemas.openxmlformats.org/officeDocument/2006/relationships/font" Target="fonts/Roboto-italic.fntdata"/><Relationship Id="rId11" Type="http://schemas.openxmlformats.org/officeDocument/2006/relationships/slide" Target="slides/slide6.xml"/><Relationship Id="rId33" Type="http://schemas.openxmlformats.org/officeDocument/2006/relationships/font" Target="fonts/Montserrat-bold.fntdata"/><Relationship Id="rId10" Type="http://schemas.openxmlformats.org/officeDocument/2006/relationships/slide" Target="slides/slide5.xml"/><Relationship Id="rId32" Type="http://schemas.openxmlformats.org/officeDocument/2006/relationships/font" Target="fonts/Montserrat-regular.fntdata"/><Relationship Id="rId13" Type="http://schemas.openxmlformats.org/officeDocument/2006/relationships/slide" Target="slides/slide8.xml"/><Relationship Id="rId35" Type="http://schemas.openxmlformats.org/officeDocument/2006/relationships/font" Target="fonts/Montserrat-boldItalic.fntdata"/><Relationship Id="rId12" Type="http://schemas.openxmlformats.org/officeDocument/2006/relationships/slide" Target="slides/slide7.xml"/><Relationship Id="rId34" Type="http://schemas.openxmlformats.org/officeDocument/2006/relationships/font" Target="fonts/Montserrat-italic.fntdata"/><Relationship Id="rId15" Type="http://schemas.openxmlformats.org/officeDocument/2006/relationships/slide" Target="slides/slide10.xml"/><Relationship Id="rId37" Type="http://schemas.openxmlformats.org/officeDocument/2006/relationships/font" Target="fonts/MontserratBlack-boldItalic.fntdata"/><Relationship Id="rId14" Type="http://schemas.openxmlformats.org/officeDocument/2006/relationships/slide" Target="slides/slide9.xml"/><Relationship Id="rId36" Type="http://schemas.openxmlformats.org/officeDocument/2006/relationships/font" Target="fonts/MontserratBlack-bold.fntdata"/><Relationship Id="rId17" Type="http://schemas.openxmlformats.org/officeDocument/2006/relationships/slide" Target="slides/slide12.xml"/><Relationship Id="rId39" Type="http://schemas.openxmlformats.org/officeDocument/2006/relationships/font" Target="fonts/LexendMedium-bold.fntdata"/><Relationship Id="rId16" Type="http://schemas.openxmlformats.org/officeDocument/2006/relationships/slide" Target="slides/slide11.xml"/><Relationship Id="rId38" Type="http://schemas.openxmlformats.org/officeDocument/2006/relationships/font" Target="fonts/LexendMedium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8b88038967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8b8803896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8b88038967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8b88038967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8b88038967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8b88038967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8b88038967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8b88038967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f58d63e91f_0_3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f58d63e91f_0_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f58d63e91f_0_5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f58d63e91f_0_5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f58d63e91f_0_5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f58d63e91f_0_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f58d63e91f_0_3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f58d63e91f_0_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f58d63e91f_0_4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f58d63e91f_0_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f58d63e91f_0_8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3f58d63e91f_0_8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f59c1c662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3f59c1c662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f59c1c6623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3f59c1c6623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f59c1c6623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3f59c1c6623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med"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424242"/>
            </a:gs>
            <a:gs pos="100000">
              <a:srgbClr val="01010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147700" y="1253875"/>
            <a:ext cx="8520600" cy="140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HTML</a:t>
            </a:r>
            <a:endParaRPr sz="100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281875" y="26626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accent5"/>
                </a:solidFill>
                <a:latin typeface="Lexend Medium"/>
                <a:ea typeface="Lexend Medium"/>
                <a:cs typeface="Lexend Medium"/>
                <a:sym typeface="Lexend Medium"/>
              </a:rPr>
              <a:t>El esqueleto del documento WEB</a:t>
            </a:r>
            <a:endParaRPr>
              <a:solidFill>
                <a:schemeClr val="accent5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745425" y="357825"/>
            <a:ext cx="7976100" cy="447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424242"/>
            </a:gs>
            <a:gs pos="100000">
              <a:srgbClr val="01010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ctrTitle"/>
          </p:nvPr>
        </p:nvSpPr>
        <p:spPr>
          <a:xfrm>
            <a:off x="229700" y="729675"/>
            <a:ext cx="8520600" cy="129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¿Qué es HTML?</a:t>
            </a:r>
            <a:endParaRPr sz="80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281875" y="23048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accent5"/>
                </a:solidFill>
                <a:latin typeface="Lexend Medium"/>
                <a:ea typeface="Lexend Medium"/>
                <a:cs typeface="Lexend Medium"/>
                <a:sym typeface="Lexend Medium"/>
              </a:rPr>
              <a:t>HyperText Markup Language</a:t>
            </a:r>
            <a:endParaRPr>
              <a:solidFill>
                <a:schemeClr val="accent5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618725" y="290700"/>
            <a:ext cx="7976100" cy="447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4159525" y="2981725"/>
            <a:ext cx="469500" cy="6783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 txBox="1"/>
          <p:nvPr/>
        </p:nvSpPr>
        <p:spPr>
          <a:xfrm>
            <a:off x="1185225" y="3928450"/>
            <a:ext cx="6939900" cy="5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2"/>
                </a:solidFill>
              </a:rPr>
              <a:t>Es un lenguaje que define la estructura jerárquica del documento</a:t>
            </a:r>
            <a:r>
              <a:rPr lang="es" sz="1800">
                <a:solidFill>
                  <a:schemeClr val="lt2"/>
                </a:solidFill>
              </a:rPr>
              <a:t>.</a:t>
            </a: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  <mc:AlternateContent>
    <mc:Choice Requires="p14">
      <p:transition p14:dur="100">
        <p14:flip dir="l"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424242"/>
            </a:gs>
            <a:gs pos="100000">
              <a:srgbClr val="01010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ctrTitle"/>
          </p:nvPr>
        </p:nvSpPr>
        <p:spPr>
          <a:xfrm>
            <a:off x="229700" y="729675"/>
            <a:ext cx="8520600" cy="129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Esqueleto</a:t>
            </a:r>
            <a:endParaRPr sz="80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" name="Google Shape;71;p15"/>
          <p:cNvSpPr txBox="1"/>
          <p:nvPr>
            <p:ph idx="1" type="subTitle"/>
          </p:nvPr>
        </p:nvSpPr>
        <p:spPr>
          <a:xfrm>
            <a:off x="281875" y="23048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accent5"/>
                </a:solidFill>
                <a:latin typeface="Lexend Medium"/>
                <a:ea typeface="Lexend Medium"/>
                <a:cs typeface="Lexend Medium"/>
                <a:sym typeface="Lexend Medium"/>
              </a:rPr>
              <a:t>Le avisa al navegador web</a:t>
            </a:r>
            <a:endParaRPr>
              <a:solidFill>
                <a:schemeClr val="accent5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72" name="Google Shape;72;p15"/>
          <p:cNvSpPr/>
          <p:nvPr/>
        </p:nvSpPr>
        <p:spPr>
          <a:xfrm>
            <a:off x="618725" y="290700"/>
            <a:ext cx="7976100" cy="447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/>
          <p:nvPr/>
        </p:nvSpPr>
        <p:spPr>
          <a:xfrm>
            <a:off x="4159525" y="2981725"/>
            <a:ext cx="469500" cy="6783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/>
        </p:nvSpPr>
        <p:spPr>
          <a:xfrm>
            <a:off x="1185225" y="3928450"/>
            <a:ext cx="6939900" cy="5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2"/>
                </a:solidFill>
              </a:rPr>
              <a:t>Qué parte es título, párrafo, imagen,etc antes de añadir los estilos</a:t>
            </a:r>
            <a:r>
              <a:rPr lang="es" sz="1800">
                <a:solidFill>
                  <a:schemeClr val="lt2"/>
                </a:solidFill>
              </a:rPr>
              <a:t>.</a:t>
            </a: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med">
        <p14:flip dir="l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424242"/>
            </a:gs>
            <a:gs pos="100000">
              <a:srgbClr val="01010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ctrTitle"/>
          </p:nvPr>
        </p:nvSpPr>
        <p:spPr>
          <a:xfrm>
            <a:off x="229700" y="729675"/>
            <a:ext cx="8520600" cy="107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50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Anatomía de una etiqueta</a:t>
            </a:r>
            <a:endParaRPr sz="50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" name="Google Shape;80;p16"/>
          <p:cNvSpPr/>
          <p:nvPr/>
        </p:nvSpPr>
        <p:spPr>
          <a:xfrm>
            <a:off x="618725" y="290700"/>
            <a:ext cx="7976100" cy="447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6"/>
          <p:cNvSpPr/>
          <p:nvPr/>
        </p:nvSpPr>
        <p:spPr>
          <a:xfrm>
            <a:off x="1028700" y="2698475"/>
            <a:ext cx="7350000" cy="857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&lt;p</a:t>
            </a:r>
            <a:r>
              <a:rPr lang="es" sz="2000">
                <a:solidFill>
                  <a:schemeClr val="accent5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</a:t>
            </a:r>
            <a:r>
              <a:rPr lang="es" sz="20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class=”texto”</a:t>
            </a:r>
            <a:r>
              <a:rPr b="1" lang="es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&gt;</a:t>
            </a:r>
            <a:r>
              <a:rPr lang="es" sz="2000">
                <a:latin typeface="Montserrat"/>
                <a:ea typeface="Montserrat"/>
                <a:cs typeface="Montserrat"/>
                <a:sym typeface="Montserrat"/>
              </a:rPr>
              <a:t>   Información detallada   </a:t>
            </a:r>
            <a:r>
              <a:rPr b="1" lang="es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&lt;/p&gt;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2" name="Google Shape;82;p16"/>
          <p:cNvCxnSpPr/>
          <p:nvPr/>
        </p:nvCxnSpPr>
        <p:spPr>
          <a:xfrm>
            <a:off x="1938125" y="3555875"/>
            <a:ext cx="0" cy="5814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" name="Google Shape;83;p16"/>
          <p:cNvCxnSpPr/>
          <p:nvPr/>
        </p:nvCxnSpPr>
        <p:spPr>
          <a:xfrm>
            <a:off x="3797575" y="3555875"/>
            <a:ext cx="0" cy="5814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" name="Google Shape;84;p16"/>
          <p:cNvCxnSpPr/>
          <p:nvPr/>
        </p:nvCxnSpPr>
        <p:spPr>
          <a:xfrm>
            <a:off x="2873625" y="4181875"/>
            <a:ext cx="0" cy="3951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5" name="Google Shape;85;p16"/>
          <p:cNvSpPr txBox="1"/>
          <p:nvPr/>
        </p:nvSpPr>
        <p:spPr>
          <a:xfrm>
            <a:off x="1673450" y="4576975"/>
            <a:ext cx="22737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1"/>
                </a:solidFill>
              </a:rPr>
              <a:t>Etiqueta de apertura</a:t>
            </a:r>
            <a:endParaRPr sz="1800">
              <a:solidFill>
                <a:schemeClr val="lt1"/>
              </a:solidFill>
            </a:endParaRPr>
          </a:p>
        </p:txBody>
      </p:sp>
      <p:cxnSp>
        <p:nvCxnSpPr>
          <p:cNvPr id="86" name="Google Shape;86;p16"/>
          <p:cNvCxnSpPr/>
          <p:nvPr/>
        </p:nvCxnSpPr>
        <p:spPr>
          <a:xfrm>
            <a:off x="1945575" y="4137175"/>
            <a:ext cx="1856100" cy="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" name="Google Shape;87;p16"/>
          <p:cNvCxnSpPr/>
          <p:nvPr/>
        </p:nvCxnSpPr>
        <p:spPr>
          <a:xfrm>
            <a:off x="5240400" y="3302275"/>
            <a:ext cx="0" cy="5664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8" name="Google Shape;88;p16"/>
          <p:cNvSpPr txBox="1"/>
          <p:nvPr/>
        </p:nvSpPr>
        <p:spPr>
          <a:xfrm>
            <a:off x="4617975" y="3950875"/>
            <a:ext cx="13194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1"/>
                </a:solidFill>
              </a:rPr>
              <a:t>Contenido</a:t>
            </a:r>
            <a:endParaRPr sz="1800">
              <a:solidFill>
                <a:schemeClr val="lt1"/>
              </a:solidFill>
            </a:endParaRPr>
          </a:p>
        </p:txBody>
      </p:sp>
      <p:cxnSp>
        <p:nvCxnSpPr>
          <p:cNvPr id="89" name="Google Shape;89;p16"/>
          <p:cNvCxnSpPr/>
          <p:nvPr/>
        </p:nvCxnSpPr>
        <p:spPr>
          <a:xfrm>
            <a:off x="7163625" y="3571025"/>
            <a:ext cx="0" cy="5814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" name="Google Shape;90;p16"/>
          <p:cNvCxnSpPr/>
          <p:nvPr/>
        </p:nvCxnSpPr>
        <p:spPr>
          <a:xfrm>
            <a:off x="7703700" y="3555775"/>
            <a:ext cx="0" cy="5814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" name="Google Shape;91;p16"/>
          <p:cNvCxnSpPr/>
          <p:nvPr/>
        </p:nvCxnSpPr>
        <p:spPr>
          <a:xfrm>
            <a:off x="7450650" y="4181875"/>
            <a:ext cx="0" cy="3951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" name="Google Shape;92;p16"/>
          <p:cNvCxnSpPr/>
          <p:nvPr/>
        </p:nvCxnSpPr>
        <p:spPr>
          <a:xfrm>
            <a:off x="7163625" y="4144625"/>
            <a:ext cx="559200" cy="78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" name="Google Shape;93;p16"/>
          <p:cNvSpPr txBox="1"/>
          <p:nvPr/>
        </p:nvSpPr>
        <p:spPr>
          <a:xfrm>
            <a:off x="6405150" y="4576975"/>
            <a:ext cx="20910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1"/>
                </a:solidFill>
              </a:rPr>
              <a:t>Etiqueta de cierre</a:t>
            </a:r>
            <a:endParaRPr sz="1800">
              <a:solidFill>
                <a:schemeClr val="lt1"/>
              </a:solidFill>
            </a:endParaRPr>
          </a:p>
        </p:txBody>
      </p:sp>
      <p:cxnSp>
        <p:nvCxnSpPr>
          <p:cNvPr id="94" name="Google Shape;94;p16"/>
          <p:cNvCxnSpPr/>
          <p:nvPr/>
        </p:nvCxnSpPr>
        <p:spPr>
          <a:xfrm rot="10800000">
            <a:off x="2456150" y="2232600"/>
            <a:ext cx="15000" cy="6783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5" name="Google Shape;95;p16"/>
          <p:cNvSpPr txBox="1"/>
          <p:nvPr/>
        </p:nvSpPr>
        <p:spPr>
          <a:xfrm>
            <a:off x="1941800" y="1759338"/>
            <a:ext cx="10437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1"/>
                </a:solidFill>
              </a:rPr>
              <a:t>Atributo</a:t>
            </a:r>
            <a:endParaRPr sz="1800">
              <a:solidFill>
                <a:schemeClr val="lt1"/>
              </a:solidFill>
            </a:endParaRPr>
          </a:p>
        </p:txBody>
      </p:sp>
      <p:cxnSp>
        <p:nvCxnSpPr>
          <p:cNvPr id="96" name="Google Shape;96;p16"/>
          <p:cNvCxnSpPr/>
          <p:nvPr/>
        </p:nvCxnSpPr>
        <p:spPr>
          <a:xfrm rot="10800000">
            <a:off x="3435975" y="2198250"/>
            <a:ext cx="15000" cy="6783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7" name="Google Shape;97;p16"/>
          <p:cNvSpPr txBox="1"/>
          <p:nvPr/>
        </p:nvSpPr>
        <p:spPr>
          <a:xfrm>
            <a:off x="3074175" y="1759338"/>
            <a:ext cx="7386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1"/>
                </a:solidFill>
              </a:rPr>
              <a:t>Valor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med">
        <p14:flip dir="l"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424242"/>
            </a:gs>
            <a:gs pos="100000">
              <a:srgbClr val="01010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/>
          <p:nvPr>
            <p:ph type="ctrTitle"/>
          </p:nvPr>
        </p:nvSpPr>
        <p:spPr>
          <a:xfrm>
            <a:off x="149300" y="447050"/>
            <a:ext cx="2601000" cy="99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Etiquetas semánticas</a:t>
            </a:r>
            <a:endParaRPr sz="30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" name="Google Shape;103;p17"/>
          <p:cNvSpPr/>
          <p:nvPr/>
        </p:nvSpPr>
        <p:spPr>
          <a:xfrm>
            <a:off x="618725" y="290700"/>
            <a:ext cx="7976100" cy="447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4" name="Google Shape;104;p17"/>
          <p:cNvGrpSpPr/>
          <p:nvPr/>
        </p:nvGrpSpPr>
        <p:grpSpPr>
          <a:xfrm>
            <a:off x="375350" y="1861650"/>
            <a:ext cx="1990250" cy="495900"/>
            <a:chOff x="375350" y="1861650"/>
            <a:chExt cx="1990250" cy="495900"/>
          </a:xfrm>
        </p:grpSpPr>
        <p:sp>
          <p:nvSpPr>
            <p:cNvPr id="105" name="Google Shape;105;p17"/>
            <p:cNvSpPr/>
            <p:nvPr/>
          </p:nvSpPr>
          <p:spPr>
            <a:xfrm>
              <a:off x="375350" y="1874209"/>
              <a:ext cx="1990200" cy="483339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7"/>
            <p:cNvSpPr/>
            <p:nvPr/>
          </p:nvSpPr>
          <p:spPr>
            <a:xfrm>
              <a:off x="420100" y="1861650"/>
              <a:ext cx="1945500" cy="495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7"/>
            <p:cNvSpPr txBox="1"/>
            <p:nvPr/>
          </p:nvSpPr>
          <p:spPr>
            <a:xfrm>
              <a:off x="475950" y="1937501"/>
              <a:ext cx="1844400" cy="3640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1800">
                  <a:solidFill>
                    <a:schemeClr val="lt2"/>
                  </a:solidFill>
                </a:rPr>
                <a:t>&lt;div&gt; &lt;/div&gt;</a:t>
              </a:r>
              <a:endParaRPr sz="1800">
                <a:solidFill>
                  <a:schemeClr val="lt2"/>
                </a:solidFill>
              </a:endParaRPr>
            </a:p>
          </p:txBody>
        </p:sp>
      </p:grpSp>
      <p:sp>
        <p:nvSpPr>
          <p:cNvPr id="108" name="Google Shape;108;p17"/>
          <p:cNvSpPr/>
          <p:nvPr/>
        </p:nvSpPr>
        <p:spPr>
          <a:xfrm>
            <a:off x="1191900" y="2652050"/>
            <a:ext cx="275700" cy="6633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CC0000"/>
          </a:solidFill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7"/>
          <p:cNvSpPr txBox="1"/>
          <p:nvPr/>
        </p:nvSpPr>
        <p:spPr>
          <a:xfrm>
            <a:off x="108750" y="3415075"/>
            <a:ext cx="2442000" cy="7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2"/>
                </a:solidFill>
              </a:rPr>
              <a:t>Contenedor genérico tipo bloque</a:t>
            </a:r>
            <a:endParaRPr sz="1800">
              <a:solidFill>
                <a:schemeClr val="lt2"/>
              </a:solidFill>
            </a:endParaRPr>
          </a:p>
        </p:txBody>
      </p:sp>
      <p:sp>
        <p:nvSpPr>
          <p:cNvPr id="110" name="Google Shape;110;p17"/>
          <p:cNvSpPr/>
          <p:nvPr/>
        </p:nvSpPr>
        <p:spPr>
          <a:xfrm>
            <a:off x="5075113" y="1805729"/>
            <a:ext cx="3822600" cy="6435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7"/>
          <p:cNvSpPr/>
          <p:nvPr/>
        </p:nvSpPr>
        <p:spPr>
          <a:xfrm flipH="1">
            <a:off x="3629763" y="1805736"/>
            <a:ext cx="18444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7"/>
          <p:cNvSpPr/>
          <p:nvPr/>
        </p:nvSpPr>
        <p:spPr>
          <a:xfrm rot="-5400000">
            <a:off x="4848312" y="1417833"/>
            <a:ext cx="643356" cy="1419149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7"/>
          <p:cNvSpPr/>
          <p:nvPr/>
        </p:nvSpPr>
        <p:spPr>
          <a:xfrm>
            <a:off x="3689363" y="1883112"/>
            <a:ext cx="19407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&lt;main&gt; &lt;/main&gt;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" name="Google Shape;114;p17"/>
          <p:cNvSpPr/>
          <p:nvPr/>
        </p:nvSpPr>
        <p:spPr>
          <a:xfrm>
            <a:off x="2939738" y="1805729"/>
            <a:ext cx="690000" cy="642300"/>
          </a:xfrm>
          <a:prstGeom prst="rect">
            <a:avLst/>
          </a:prstGeom>
          <a:solidFill>
            <a:srgbClr val="B02B20"/>
          </a:solidFill>
          <a:ln>
            <a:noFill/>
          </a:ln>
          <a:effectLst>
            <a:outerShdw blurRad="71438" rotWithShape="0" algn="bl" dir="2700000" dist="28575">
              <a:srgbClr val="000000">
                <a:alpha val="17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7"/>
          <p:cNvSpPr/>
          <p:nvPr/>
        </p:nvSpPr>
        <p:spPr>
          <a:xfrm>
            <a:off x="2939738" y="1805736"/>
            <a:ext cx="6900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rPr>
              <a:t>03</a:t>
            </a:r>
            <a:endParaRPr sz="2600">
              <a:solidFill>
                <a:srgbClr val="FFFFFF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116" name="Google Shape;116;p17"/>
          <p:cNvSpPr/>
          <p:nvPr/>
        </p:nvSpPr>
        <p:spPr>
          <a:xfrm>
            <a:off x="5734588" y="1806911"/>
            <a:ext cx="2971200" cy="6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s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Contenido Principal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" name="Google Shape;117;p17"/>
          <p:cNvSpPr/>
          <p:nvPr/>
        </p:nvSpPr>
        <p:spPr>
          <a:xfrm>
            <a:off x="5075113" y="1150611"/>
            <a:ext cx="3822600" cy="6435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7"/>
          <p:cNvSpPr/>
          <p:nvPr/>
        </p:nvSpPr>
        <p:spPr>
          <a:xfrm flipH="1">
            <a:off x="3629763" y="1150618"/>
            <a:ext cx="18444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7"/>
          <p:cNvSpPr/>
          <p:nvPr/>
        </p:nvSpPr>
        <p:spPr>
          <a:xfrm rot="-5400000">
            <a:off x="4848312" y="762714"/>
            <a:ext cx="643356" cy="1419149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7"/>
          <p:cNvSpPr/>
          <p:nvPr/>
        </p:nvSpPr>
        <p:spPr>
          <a:xfrm>
            <a:off x="3689363" y="1227994"/>
            <a:ext cx="19407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&lt;nav&gt; &lt;/nav&gt;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1" name="Google Shape;121;p17"/>
          <p:cNvSpPr/>
          <p:nvPr/>
        </p:nvSpPr>
        <p:spPr>
          <a:xfrm>
            <a:off x="2939738" y="1150611"/>
            <a:ext cx="690000" cy="642300"/>
          </a:xfrm>
          <a:prstGeom prst="rect">
            <a:avLst/>
          </a:prstGeom>
          <a:solidFill>
            <a:srgbClr val="B02B20"/>
          </a:solidFill>
          <a:ln>
            <a:noFill/>
          </a:ln>
          <a:effectLst>
            <a:outerShdw blurRad="71438" rotWithShape="0" algn="bl" dir="2700000" dist="28575">
              <a:srgbClr val="000000">
                <a:alpha val="17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7"/>
          <p:cNvSpPr/>
          <p:nvPr/>
        </p:nvSpPr>
        <p:spPr>
          <a:xfrm>
            <a:off x="2939738" y="1150618"/>
            <a:ext cx="6900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rPr>
              <a:t>02</a:t>
            </a:r>
            <a:endParaRPr sz="2600">
              <a:solidFill>
                <a:srgbClr val="FFFFFF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123" name="Google Shape;123;p17"/>
          <p:cNvSpPr/>
          <p:nvPr/>
        </p:nvSpPr>
        <p:spPr>
          <a:xfrm>
            <a:off x="5734588" y="1151793"/>
            <a:ext cx="2971200" cy="6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s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Navegación</a:t>
            </a:r>
            <a:r>
              <a:rPr lang="es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17"/>
          <p:cNvSpPr/>
          <p:nvPr/>
        </p:nvSpPr>
        <p:spPr>
          <a:xfrm>
            <a:off x="5075113" y="495484"/>
            <a:ext cx="3822600" cy="6435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7"/>
          <p:cNvSpPr/>
          <p:nvPr/>
        </p:nvSpPr>
        <p:spPr>
          <a:xfrm flipH="1">
            <a:off x="3629763" y="495491"/>
            <a:ext cx="18444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7"/>
          <p:cNvSpPr/>
          <p:nvPr/>
        </p:nvSpPr>
        <p:spPr>
          <a:xfrm rot="-5400000">
            <a:off x="4848312" y="107587"/>
            <a:ext cx="643356" cy="1419149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7"/>
          <p:cNvSpPr/>
          <p:nvPr/>
        </p:nvSpPr>
        <p:spPr>
          <a:xfrm>
            <a:off x="3689363" y="572867"/>
            <a:ext cx="19407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&lt;header&gt; &lt;/header&gt;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" name="Google Shape;128;p17"/>
          <p:cNvSpPr/>
          <p:nvPr/>
        </p:nvSpPr>
        <p:spPr>
          <a:xfrm>
            <a:off x="2939738" y="495484"/>
            <a:ext cx="690000" cy="642300"/>
          </a:xfrm>
          <a:prstGeom prst="rect">
            <a:avLst/>
          </a:prstGeom>
          <a:solidFill>
            <a:srgbClr val="B02B20"/>
          </a:solidFill>
          <a:ln>
            <a:noFill/>
          </a:ln>
          <a:effectLst>
            <a:outerShdw blurRad="71438" rotWithShape="0" algn="bl" dir="2700000" dist="28575">
              <a:srgbClr val="000000">
                <a:alpha val="17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7"/>
          <p:cNvSpPr/>
          <p:nvPr/>
        </p:nvSpPr>
        <p:spPr>
          <a:xfrm>
            <a:off x="2939738" y="495491"/>
            <a:ext cx="6900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rPr>
              <a:t>01</a:t>
            </a:r>
            <a:endParaRPr sz="2600">
              <a:solidFill>
                <a:srgbClr val="FFFFFF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130" name="Google Shape;130;p17"/>
          <p:cNvSpPr/>
          <p:nvPr/>
        </p:nvSpPr>
        <p:spPr>
          <a:xfrm>
            <a:off x="5734588" y="496666"/>
            <a:ext cx="2971200" cy="6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s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Encabezado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31" name="Google Shape;131;p17"/>
          <p:cNvGrpSpPr/>
          <p:nvPr/>
        </p:nvGrpSpPr>
        <p:grpSpPr>
          <a:xfrm>
            <a:off x="2939738" y="3759479"/>
            <a:ext cx="5957975" cy="643500"/>
            <a:chOff x="2939738" y="3759479"/>
            <a:chExt cx="5957975" cy="643500"/>
          </a:xfrm>
        </p:grpSpPr>
        <p:sp>
          <p:nvSpPr>
            <p:cNvPr id="132" name="Google Shape;132;p17"/>
            <p:cNvSpPr/>
            <p:nvPr/>
          </p:nvSpPr>
          <p:spPr>
            <a:xfrm>
              <a:off x="5075113" y="3759479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7"/>
            <p:cNvSpPr/>
            <p:nvPr/>
          </p:nvSpPr>
          <p:spPr>
            <a:xfrm flipH="1">
              <a:off x="3629763" y="3759486"/>
              <a:ext cx="18444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7"/>
            <p:cNvSpPr/>
            <p:nvPr/>
          </p:nvSpPr>
          <p:spPr>
            <a:xfrm rot="-5400000">
              <a:off x="4848312" y="3371583"/>
              <a:ext cx="643356" cy="1419149"/>
            </a:xfrm>
            <a:prstGeom prst="flowChartOffpageConnector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7"/>
            <p:cNvSpPr/>
            <p:nvPr/>
          </p:nvSpPr>
          <p:spPr>
            <a:xfrm>
              <a:off x="3689363" y="3836862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&lt;aside&gt; &lt;/aside&gt;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6" name="Google Shape;136;p17"/>
            <p:cNvSpPr/>
            <p:nvPr/>
          </p:nvSpPr>
          <p:spPr>
            <a:xfrm>
              <a:off x="2939738" y="3759479"/>
              <a:ext cx="690000" cy="642300"/>
            </a:xfrm>
            <a:prstGeom prst="rect">
              <a:avLst/>
            </a:prstGeom>
            <a:solidFill>
              <a:srgbClr val="B02B20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7"/>
            <p:cNvSpPr/>
            <p:nvPr/>
          </p:nvSpPr>
          <p:spPr>
            <a:xfrm>
              <a:off x="2939738" y="3759486"/>
              <a:ext cx="6900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26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06</a:t>
              </a:r>
              <a:endParaRPr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138" name="Google Shape;138;p17"/>
            <p:cNvSpPr/>
            <p:nvPr/>
          </p:nvSpPr>
          <p:spPr>
            <a:xfrm>
              <a:off x="5734588" y="3760661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-3429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Roboto"/>
                <a:buChar char="●"/>
              </a:pPr>
              <a:r>
                <a:rPr lang="es" sz="18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Cont. Complementario</a:t>
              </a:r>
              <a:endPara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39" name="Google Shape;139;p17"/>
          <p:cNvSpPr/>
          <p:nvPr/>
        </p:nvSpPr>
        <p:spPr>
          <a:xfrm>
            <a:off x="5075113" y="3104361"/>
            <a:ext cx="3822600" cy="6435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7"/>
          <p:cNvSpPr/>
          <p:nvPr/>
        </p:nvSpPr>
        <p:spPr>
          <a:xfrm flipH="1">
            <a:off x="3629763" y="3104368"/>
            <a:ext cx="18444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7"/>
          <p:cNvSpPr/>
          <p:nvPr/>
        </p:nvSpPr>
        <p:spPr>
          <a:xfrm rot="-5400000">
            <a:off x="4848312" y="2716464"/>
            <a:ext cx="643356" cy="1419149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7"/>
          <p:cNvSpPr/>
          <p:nvPr/>
        </p:nvSpPr>
        <p:spPr>
          <a:xfrm>
            <a:off x="3689363" y="3181744"/>
            <a:ext cx="19407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&lt;article&gt; &lt;/article&gt;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" name="Google Shape;143;p17"/>
          <p:cNvSpPr/>
          <p:nvPr/>
        </p:nvSpPr>
        <p:spPr>
          <a:xfrm>
            <a:off x="2939738" y="3104361"/>
            <a:ext cx="690000" cy="642300"/>
          </a:xfrm>
          <a:prstGeom prst="rect">
            <a:avLst/>
          </a:prstGeom>
          <a:solidFill>
            <a:srgbClr val="B02B20"/>
          </a:solidFill>
          <a:ln>
            <a:noFill/>
          </a:ln>
          <a:effectLst>
            <a:outerShdw blurRad="71438" rotWithShape="0" algn="bl" dir="2700000" dist="28575">
              <a:srgbClr val="000000">
                <a:alpha val="17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7"/>
          <p:cNvSpPr/>
          <p:nvPr/>
        </p:nvSpPr>
        <p:spPr>
          <a:xfrm>
            <a:off x="2939738" y="3104368"/>
            <a:ext cx="6900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rPr>
              <a:t>05</a:t>
            </a:r>
            <a:endParaRPr sz="2600">
              <a:solidFill>
                <a:srgbClr val="FFFFFF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5734600" y="3104938"/>
            <a:ext cx="3189000" cy="6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s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Cont. Independiente</a:t>
            </a:r>
            <a:r>
              <a:rPr lang="es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5075113" y="2449234"/>
            <a:ext cx="3822600" cy="6435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7"/>
          <p:cNvSpPr/>
          <p:nvPr/>
        </p:nvSpPr>
        <p:spPr>
          <a:xfrm flipH="1">
            <a:off x="3629763" y="2449241"/>
            <a:ext cx="18444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7"/>
          <p:cNvSpPr/>
          <p:nvPr/>
        </p:nvSpPr>
        <p:spPr>
          <a:xfrm rot="-5400000">
            <a:off x="4848312" y="2061337"/>
            <a:ext cx="643356" cy="1419149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7"/>
          <p:cNvSpPr/>
          <p:nvPr/>
        </p:nvSpPr>
        <p:spPr>
          <a:xfrm>
            <a:off x="3689363" y="2526617"/>
            <a:ext cx="19407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&lt;section&gt; &lt;/section&gt;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" name="Google Shape;150;p17"/>
          <p:cNvSpPr/>
          <p:nvPr/>
        </p:nvSpPr>
        <p:spPr>
          <a:xfrm>
            <a:off x="2939738" y="2449234"/>
            <a:ext cx="690000" cy="642300"/>
          </a:xfrm>
          <a:prstGeom prst="rect">
            <a:avLst/>
          </a:prstGeom>
          <a:solidFill>
            <a:srgbClr val="B02B20"/>
          </a:solidFill>
          <a:ln>
            <a:noFill/>
          </a:ln>
          <a:effectLst>
            <a:outerShdw blurRad="71438" rotWithShape="0" algn="bl" dir="2700000" dist="28575">
              <a:srgbClr val="000000">
                <a:alpha val="17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7"/>
          <p:cNvSpPr/>
          <p:nvPr/>
        </p:nvSpPr>
        <p:spPr>
          <a:xfrm>
            <a:off x="2939738" y="2449241"/>
            <a:ext cx="6900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rPr>
              <a:t>04</a:t>
            </a:r>
            <a:endParaRPr sz="2600">
              <a:solidFill>
                <a:srgbClr val="FFFFFF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152" name="Google Shape;152;p17"/>
          <p:cNvSpPr/>
          <p:nvPr/>
        </p:nvSpPr>
        <p:spPr>
          <a:xfrm>
            <a:off x="5734601" y="2450425"/>
            <a:ext cx="3092100" cy="6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s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Contenido Relacionado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53" name="Google Shape;153;p17"/>
          <p:cNvGrpSpPr/>
          <p:nvPr/>
        </p:nvGrpSpPr>
        <p:grpSpPr>
          <a:xfrm>
            <a:off x="2939738" y="4414604"/>
            <a:ext cx="5957975" cy="643500"/>
            <a:chOff x="2939738" y="3759479"/>
            <a:chExt cx="5957975" cy="643500"/>
          </a:xfrm>
        </p:grpSpPr>
        <p:sp>
          <p:nvSpPr>
            <p:cNvPr id="154" name="Google Shape;154;p17"/>
            <p:cNvSpPr/>
            <p:nvPr/>
          </p:nvSpPr>
          <p:spPr>
            <a:xfrm>
              <a:off x="5075113" y="3759479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7"/>
            <p:cNvSpPr/>
            <p:nvPr/>
          </p:nvSpPr>
          <p:spPr>
            <a:xfrm flipH="1">
              <a:off x="3629763" y="3759486"/>
              <a:ext cx="18444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7"/>
            <p:cNvSpPr/>
            <p:nvPr/>
          </p:nvSpPr>
          <p:spPr>
            <a:xfrm rot="-5400000">
              <a:off x="4848312" y="3371583"/>
              <a:ext cx="643356" cy="1419149"/>
            </a:xfrm>
            <a:prstGeom prst="flowChartOffpageConnector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7"/>
            <p:cNvSpPr/>
            <p:nvPr/>
          </p:nvSpPr>
          <p:spPr>
            <a:xfrm>
              <a:off x="3689363" y="3836862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&lt;footer&gt; &lt;/footer&gt;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8" name="Google Shape;158;p17"/>
            <p:cNvSpPr/>
            <p:nvPr/>
          </p:nvSpPr>
          <p:spPr>
            <a:xfrm>
              <a:off x="2939738" y="3759479"/>
              <a:ext cx="690000" cy="642300"/>
            </a:xfrm>
            <a:prstGeom prst="rect">
              <a:avLst/>
            </a:prstGeom>
            <a:solidFill>
              <a:srgbClr val="B02B20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7"/>
            <p:cNvSpPr/>
            <p:nvPr/>
          </p:nvSpPr>
          <p:spPr>
            <a:xfrm>
              <a:off x="2939738" y="3759486"/>
              <a:ext cx="6900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26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07</a:t>
              </a:r>
              <a:endParaRPr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160" name="Google Shape;160;p17"/>
            <p:cNvSpPr/>
            <p:nvPr/>
          </p:nvSpPr>
          <p:spPr>
            <a:xfrm>
              <a:off x="5734588" y="3760661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-3429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Roboto"/>
                <a:buChar char="●"/>
              </a:pPr>
              <a:r>
                <a:rPr lang="es" sz="18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Pie de página</a:t>
              </a:r>
              <a:endPara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mc:AlternateContent>
    <mc:Choice Requires="p14">
      <p:transition spd="med">
        <p14:prism dir="l"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424242"/>
            </a:gs>
            <a:gs pos="100000">
              <a:srgbClr val="01010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8"/>
          <p:cNvSpPr txBox="1"/>
          <p:nvPr>
            <p:ph type="ctrTitle"/>
          </p:nvPr>
        </p:nvSpPr>
        <p:spPr>
          <a:xfrm>
            <a:off x="149300" y="447050"/>
            <a:ext cx="2601000" cy="99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Etiquetas de contenido</a:t>
            </a:r>
            <a:endParaRPr sz="30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" name="Google Shape;166;p18"/>
          <p:cNvSpPr/>
          <p:nvPr/>
        </p:nvSpPr>
        <p:spPr>
          <a:xfrm>
            <a:off x="618725" y="290700"/>
            <a:ext cx="7976100" cy="447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8"/>
          <p:cNvSpPr/>
          <p:nvPr/>
        </p:nvSpPr>
        <p:spPr>
          <a:xfrm>
            <a:off x="1191900" y="2652050"/>
            <a:ext cx="275700" cy="6633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CC0000"/>
          </a:solidFill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8"/>
          <p:cNvSpPr txBox="1"/>
          <p:nvPr/>
        </p:nvSpPr>
        <p:spPr>
          <a:xfrm>
            <a:off x="108750" y="3488075"/>
            <a:ext cx="2442000" cy="7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2"/>
                </a:solidFill>
              </a:rPr>
              <a:t>Contenedor genérico tipo inline</a:t>
            </a:r>
            <a:endParaRPr sz="1800">
              <a:solidFill>
                <a:schemeClr val="lt2"/>
              </a:solidFill>
            </a:endParaRPr>
          </a:p>
        </p:txBody>
      </p:sp>
      <p:sp>
        <p:nvSpPr>
          <p:cNvPr id="169" name="Google Shape;169;p18"/>
          <p:cNvSpPr/>
          <p:nvPr/>
        </p:nvSpPr>
        <p:spPr>
          <a:xfrm>
            <a:off x="5075113" y="1805729"/>
            <a:ext cx="3822600" cy="6435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8"/>
          <p:cNvSpPr/>
          <p:nvPr/>
        </p:nvSpPr>
        <p:spPr>
          <a:xfrm flipH="1">
            <a:off x="3629763" y="1805736"/>
            <a:ext cx="18444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8"/>
          <p:cNvSpPr/>
          <p:nvPr/>
        </p:nvSpPr>
        <p:spPr>
          <a:xfrm rot="-5400000">
            <a:off x="4848312" y="1417833"/>
            <a:ext cx="643356" cy="1419149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8"/>
          <p:cNvSpPr/>
          <p:nvPr/>
        </p:nvSpPr>
        <p:spPr>
          <a:xfrm>
            <a:off x="3689363" y="1883112"/>
            <a:ext cx="19407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&lt;h2&gt; &lt;/h2&gt;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" name="Google Shape;173;p18"/>
          <p:cNvSpPr/>
          <p:nvPr/>
        </p:nvSpPr>
        <p:spPr>
          <a:xfrm>
            <a:off x="2939738" y="1805729"/>
            <a:ext cx="690000" cy="642300"/>
          </a:xfrm>
          <a:prstGeom prst="rect">
            <a:avLst/>
          </a:prstGeom>
          <a:solidFill>
            <a:srgbClr val="B02B20"/>
          </a:solidFill>
          <a:ln>
            <a:noFill/>
          </a:ln>
          <a:effectLst>
            <a:outerShdw blurRad="71438" rotWithShape="0" algn="bl" dir="2700000" dist="28575">
              <a:srgbClr val="000000">
                <a:alpha val="17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8"/>
          <p:cNvSpPr/>
          <p:nvPr/>
        </p:nvSpPr>
        <p:spPr>
          <a:xfrm>
            <a:off x="2939738" y="1805736"/>
            <a:ext cx="6900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rPr>
              <a:t>03</a:t>
            </a:r>
            <a:endParaRPr sz="2600">
              <a:solidFill>
                <a:srgbClr val="FFFFFF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175" name="Google Shape;175;p18"/>
          <p:cNvSpPr/>
          <p:nvPr/>
        </p:nvSpPr>
        <p:spPr>
          <a:xfrm>
            <a:off x="5734588" y="1806911"/>
            <a:ext cx="2971200" cy="6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s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Subtítulo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6" name="Google Shape;176;p18"/>
          <p:cNvSpPr/>
          <p:nvPr/>
        </p:nvSpPr>
        <p:spPr>
          <a:xfrm>
            <a:off x="5075113" y="1150611"/>
            <a:ext cx="3822600" cy="6435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8"/>
          <p:cNvSpPr/>
          <p:nvPr/>
        </p:nvSpPr>
        <p:spPr>
          <a:xfrm flipH="1">
            <a:off x="3629763" y="1150618"/>
            <a:ext cx="18444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8"/>
          <p:cNvSpPr/>
          <p:nvPr/>
        </p:nvSpPr>
        <p:spPr>
          <a:xfrm rot="-5400000">
            <a:off x="4848312" y="762714"/>
            <a:ext cx="643356" cy="1419149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8"/>
          <p:cNvSpPr/>
          <p:nvPr/>
        </p:nvSpPr>
        <p:spPr>
          <a:xfrm>
            <a:off x="3689363" y="1227994"/>
            <a:ext cx="19407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&lt;h1&gt; &lt;/h1&gt;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0" name="Google Shape;180;p18"/>
          <p:cNvSpPr/>
          <p:nvPr/>
        </p:nvSpPr>
        <p:spPr>
          <a:xfrm>
            <a:off x="2939738" y="1150611"/>
            <a:ext cx="690000" cy="642300"/>
          </a:xfrm>
          <a:prstGeom prst="rect">
            <a:avLst/>
          </a:prstGeom>
          <a:solidFill>
            <a:srgbClr val="B02B20"/>
          </a:solidFill>
          <a:ln>
            <a:noFill/>
          </a:ln>
          <a:effectLst>
            <a:outerShdw blurRad="71438" rotWithShape="0" algn="bl" dir="2700000" dist="28575">
              <a:srgbClr val="000000">
                <a:alpha val="17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8"/>
          <p:cNvSpPr/>
          <p:nvPr/>
        </p:nvSpPr>
        <p:spPr>
          <a:xfrm>
            <a:off x="2939738" y="1150618"/>
            <a:ext cx="6900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rPr>
              <a:t>02</a:t>
            </a:r>
            <a:endParaRPr sz="2600">
              <a:solidFill>
                <a:srgbClr val="FFFFFF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182" name="Google Shape;182;p18"/>
          <p:cNvSpPr/>
          <p:nvPr/>
        </p:nvSpPr>
        <p:spPr>
          <a:xfrm>
            <a:off x="5734588" y="1151793"/>
            <a:ext cx="2971200" cy="6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s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Título principal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3" name="Google Shape;183;p18"/>
          <p:cNvSpPr/>
          <p:nvPr/>
        </p:nvSpPr>
        <p:spPr>
          <a:xfrm>
            <a:off x="5075113" y="495484"/>
            <a:ext cx="3822600" cy="6435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8"/>
          <p:cNvSpPr/>
          <p:nvPr/>
        </p:nvSpPr>
        <p:spPr>
          <a:xfrm flipH="1">
            <a:off x="3629763" y="495491"/>
            <a:ext cx="18444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8"/>
          <p:cNvSpPr/>
          <p:nvPr/>
        </p:nvSpPr>
        <p:spPr>
          <a:xfrm rot="-5400000">
            <a:off x="4848312" y="107587"/>
            <a:ext cx="643356" cy="1419149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8"/>
          <p:cNvSpPr/>
          <p:nvPr/>
        </p:nvSpPr>
        <p:spPr>
          <a:xfrm>
            <a:off x="3689363" y="572867"/>
            <a:ext cx="19407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&lt;a href=”  “&gt; &lt;/a&gt;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7" name="Google Shape;187;p18"/>
          <p:cNvSpPr/>
          <p:nvPr/>
        </p:nvSpPr>
        <p:spPr>
          <a:xfrm>
            <a:off x="2939738" y="495484"/>
            <a:ext cx="690000" cy="642300"/>
          </a:xfrm>
          <a:prstGeom prst="rect">
            <a:avLst/>
          </a:prstGeom>
          <a:solidFill>
            <a:srgbClr val="B02B20"/>
          </a:solidFill>
          <a:ln>
            <a:noFill/>
          </a:ln>
          <a:effectLst>
            <a:outerShdw blurRad="71438" rotWithShape="0" algn="bl" dir="2700000" dist="28575">
              <a:srgbClr val="000000">
                <a:alpha val="17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8"/>
          <p:cNvSpPr/>
          <p:nvPr/>
        </p:nvSpPr>
        <p:spPr>
          <a:xfrm>
            <a:off x="2939738" y="495491"/>
            <a:ext cx="6900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rPr>
              <a:t>01</a:t>
            </a:r>
            <a:endParaRPr sz="2600">
              <a:solidFill>
                <a:srgbClr val="FFFFFF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189" name="Google Shape;189;p18"/>
          <p:cNvSpPr/>
          <p:nvPr/>
        </p:nvSpPr>
        <p:spPr>
          <a:xfrm>
            <a:off x="5734588" y="496666"/>
            <a:ext cx="2971200" cy="6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s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Crea un enlace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90" name="Google Shape;190;p18"/>
          <p:cNvGrpSpPr/>
          <p:nvPr/>
        </p:nvGrpSpPr>
        <p:grpSpPr>
          <a:xfrm>
            <a:off x="2939738" y="3759479"/>
            <a:ext cx="5957975" cy="643500"/>
            <a:chOff x="2939738" y="3759479"/>
            <a:chExt cx="5957975" cy="643500"/>
          </a:xfrm>
        </p:grpSpPr>
        <p:sp>
          <p:nvSpPr>
            <p:cNvPr id="191" name="Google Shape;191;p18"/>
            <p:cNvSpPr/>
            <p:nvPr/>
          </p:nvSpPr>
          <p:spPr>
            <a:xfrm>
              <a:off x="5075113" y="3759479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8"/>
            <p:cNvSpPr/>
            <p:nvPr/>
          </p:nvSpPr>
          <p:spPr>
            <a:xfrm flipH="1">
              <a:off x="3629763" y="3759486"/>
              <a:ext cx="18444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8"/>
            <p:cNvSpPr/>
            <p:nvPr/>
          </p:nvSpPr>
          <p:spPr>
            <a:xfrm rot="-5400000">
              <a:off x="4848312" y="3371583"/>
              <a:ext cx="643356" cy="1419149"/>
            </a:xfrm>
            <a:prstGeom prst="flowChartOffpageConnector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8"/>
            <p:cNvSpPr/>
            <p:nvPr/>
          </p:nvSpPr>
          <p:spPr>
            <a:xfrm>
              <a:off x="3689363" y="3836862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&lt;video&gt; &lt;/video&gt;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5" name="Google Shape;195;p18"/>
            <p:cNvSpPr/>
            <p:nvPr/>
          </p:nvSpPr>
          <p:spPr>
            <a:xfrm>
              <a:off x="2939738" y="3759479"/>
              <a:ext cx="690000" cy="642300"/>
            </a:xfrm>
            <a:prstGeom prst="rect">
              <a:avLst/>
            </a:prstGeom>
            <a:solidFill>
              <a:srgbClr val="B02B20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8"/>
            <p:cNvSpPr/>
            <p:nvPr/>
          </p:nvSpPr>
          <p:spPr>
            <a:xfrm>
              <a:off x="2939738" y="3759486"/>
              <a:ext cx="6900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26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06</a:t>
              </a:r>
              <a:endParaRPr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197" name="Google Shape;197;p18"/>
            <p:cNvSpPr/>
            <p:nvPr/>
          </p:nvSpPr>
          <p:spPr>
            <a:xfrm>
              <a:off x="5734588" y="3760661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-3429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Roboto"/>
                <a:buChar char="●"/>
              </a:pPr>
              <a:r>
                <a:rPr lang="es" sz="18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Video</a:t>
              </a:r>
              <a:endPara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98" name="Google Shape;198;p18"/>
          <p:cNvSpPr/>
          <p:nvPr/>
        </p:nvSpPr>
        <p:spPr>
          <a:xfrm>
            <a:off x="5075113" y="3104361"/>
            <a:ext cx="3822600" cy="6435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8"/>
          <p:cNvSpPr/>
          <p:nvPr/>
        </p:nvSpPr>
        <p:spPr>
          <a:xfrm flipH="1">
            <a:off x="3629763" y="3104368"/>
            <a:ext cx="18444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8"/>
          <p:cNvSpPr/>
          <p:nvPr/>
        </p:nvSpPr>
        <p:spPr>
          <a:xfrm rot="-5400000">
            <a:off x="4848312" y="2716464"/>
            <a:ext cx="643356" cy="1419149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8"/>
          <p:cNvSpPr/>
          <p:nvPr/>
        </p:nvSpPr>
        <p:spPr>
          <a:xfrm>
            <a:off x="3689363" y="3181744"/>
            <a:ext cx="19407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&lt;img&gt; 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" name="Google Shape;202;p18"/>
          <p:cNvSpPr/>
          <p:nvPr/>
        </p:nvSpPr>
        <p:spPr>
          <a:xfrm>
            <a:off x="2939738" y="3104361"/>
            <a:ext cx="690000" cy="642300"/>
          </a:xfrm>
          <a:prstGeom prst="rect">
            <a:avLst/>
          </a:prstGeom>
          <a:solidFill>
            <a:srgbClr val="B02B20"/>
          </a:solidFill>
          <a:ln>
            <a:noFill/>
          </a:ln>
          <a:effectLst>
            <a:outerShdw blurRad="71438" rotWithShape="0" algn="bl" dir="2700000" dist="28575">
              <a:srgbClr val="000000">
                <a:alpha val="17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8"/>
          <p:cNvSpPr/>
          <p:nvPr/>
        </p:nvSpPr>
        <p:spPr>
          <a:xfrm>
            <a:off x="2939738" y="3104368"/>
            <a:ext cx="6900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rPr>
              <a:t>05</a:t>
            </a:r>
            <a:endParaRPr sz="2600">
              <a:solidFill>
                <a:srgbClr val="FFFFFF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204" name="Google Shape;204;p18"/>
          <p:cNvSpPr/>
          <p:nvPr/>
        </p:nvSpPr>
        <p:spPr>
          <a:xfrm>
            <a:off x="5734600" y="3104938"/>
            <a:ext cx="3189000" cy="6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s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Imagen</a:t>
            </a:r>
            <a:r>
              <a:rPr lang="es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" name="Google Shape;205;p18"/>
          <p:cNvSpPr/>
          <p:nvPr/>
        </p:nvSpPr>
        <p:spPr>
          <a:xfrm>
            <a:off x="5075113" y="2449234"/>
            <a:ext cx="3822600" cy="6435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8"/>
          <p:cNvSpPr/>
          <p:nvPr/>
        </p:nvSpPr>
        <p:spPr>
          <a:xfrm flipH="1">
            <a:off x="3629763" y="2449241"/>
            <a:ext cx="18444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8"/>
          <p:cNvSpPr/>
          <p:nvPr/>
        </p:nvSpPr>
        <p:spPr>
          <a:xfrm rot="-5400000">
            <a:off x="4848312" y="2061337"/>
            <a:ext cx="643356" cy="1419149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8"/>
          <p:cNvSpPr/>
          <p:nvPr/>
        </p:nvSpPr>
        <p:spPr>
          <a:xfrm>
            <a:off x="3689363" y="2526617"/>
            <a:ext cx="19407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&lt;p&gt; </a:t>
            </a:r>
            <a:r>
              <a:rPr lang="es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&lt;/p&gt;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" name="Google Shape;209;p18"/>
          <p:cNvSpPr/>
          <p:nvPr/>
        </p:nvSpPr>
        <p:spPr>
          <a:xfrm>
            <a:off x="2939738" y="2449234"/>
            <a:ext cx="690000" cy="642300"/>
          </a:xfrm>
          <a:prstGeom prst="rect">
            <a:avLst/>
          </a:prstGeom>
          <a:solidFill>
            <a:srgbClr val="B02B20"/>
          </a:solidFill>
          <a:ln>
            <a:noFill/>
          </a:ln>
          <a:effectLst>
            <a:outerShdw blurRad="71438" rotWithShape="0" algn="bl" dir="2700000" dist="28575">
              <a:srgbClr val="000000">
                <a:alpha val="17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8"/>
          <p:cNvSpPr/>
          <p:nvPr/>
        </p:nvSpPr>
        <p:spPr>
          <a:xfrm>
            <a:off x="2939738" y="2449241"/>
            <a:ext cx="6900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rPr>
              <a:t>04</a:t>
            </a:r>
            <a:endParaRPr sz="2600">
              <a:solidFill>
                <a:srgbClr val="FFFFFF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211" name="Google Shape;211;p18"/>
          <p:cNvSpPr/>
          <p:nvPr/>
        </p:nvSpPr>
        <p:spPr>
          <a:xfrm>
            <a:off x="5734601" y="2450425"/>
            <a:ext cx="3092100" cy="6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s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Párrafo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12" name="Google Shape;212;p18"/>
          <p:cNvGrpSpPr/>
          <p:nvPr/>
        </p:nvGrpSpPr>
        <p:grpSpPr>
          <a:xfrm>
            <a:off x="2939738" y="4414604"/>
            <a:ext cx="5957975" cy="643500"/>
            <a:chOff x="2939738" y="3759479"/>
            <a:chExt cx="5957975" cy="643500"/>
          </a:xfrm>
        </p:grpSpPr>
        <p:sp>
          <p:nvSpPr>
            <p:cNvPr id="213" name="Google Shape;213;p18"/>
            <p:cNvSpPr/>
            <p:nvPr/>
          </p:nvSpPr>
          <p:spPr>
            <a:xfrm>
              <a:off x="5075113" y="3759479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8"/>
            <p:cNvSpPr/>
            <p:nvPr/>
          </p:nvSpPr>
          <p:spPr>
            <a:xfrm flipH="1">
              <a:off x="3629763" y="3759486"/>
              <a:ext cx="18444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8"/>
            <p:cNvSpPr/>
            <p:nvPr/>
          </p:nvSpPr>
          <p:spPr>
            <a:xfrm rot="-5400000">
              <a:off x="4848312" y="3371583"/>
              <a:ext cx="643356" cy="1419149"/>
            </a:xfrm>
            <a:prstGeom prst="flowChartOffpageConnector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8"/>
            <p:cNvSpPr/>
            <p:nvPr/>
          </p:nvSpPr>
          <p:spPr>
            <a:xfrm>
              <a:off x="3689363" y="3836862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&lt;audio&gt;&lt;/audio&gt; 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7" name="Google Shape;217;p18"/>
            <p:cNvSpPr/>
            <p:nvPr/>
          </p:nvSpPr>
          <p:spPr>
            <a:xfrm>
              <a:off x="2939738" y="3759479"/>
              <a:ext cx="690000" cy="642300"/>
            </a:xfrm>
            <a:prstGeom prst="rect">
              <a:avLst/>
            </a:prstGeom>
            <a:solidFill>
              <a:srgbClr val="B02B20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8"/>
            <p:cNvSpPr/>
            <p:nvPr/>
          </p:nvSpPr>
          <p:spPr>
            <a:xfrm>
              <a:off x="2939738" y="3759486"/>
              <a:ext cx="6900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26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07</a:t>
              </a:r>
              <a:endParaRPr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219" name="Google Shape;219;p18"/>
            <p:cNvSpPr/>
            <p:nvPr/>
          </p:nvSpPr>
          <p:spPr>
            <a:xfrm>
              <a:off x="5734588" y="3760661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-3429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Roboto"/>
                <a:buChar char="●"/>
              </a:pPr>
              <a:r>
                <a:rPr lang="es" sz="18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Audio</a:t>
              </a:r>
              <a:endPara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20" name="Google Shape;220;p18"/>
          <p:cNvGrpSpPr/>
          <p:nvPr/>
        </p:nvGrpSpPr>
        <p:grpSpPr>
          <a:xfrm>
            <a:off x="375350" y="1861650"/>
            <a:ext cx="1990250" cy="495900"/>
            <a:chOff x="375350" y="1861650"/>
            <a:chExt cx="1990250" cy="495900"/>
          </a:xfrm>
        </p:grpSpPr>
        <p:sp>
          <p:nvSpPr>
            <p:cNvPr id="221" name="Google Shape;221;p18"/>
            <p:cNvSpPr/>
            <p:nvPr/>
          </p:nvSpPr>
          <p:spPr>
            <a:xfrm>
              <a:off x="375350" y="1874209"/>
              <a:ext cx="1990200" cy="4833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8"/>
            <p:cNvSpPr/>
            <p:nvPr/>
          </p:nvSpPr>
          <p:spPr>
            <a:xfrm>
              <a:off x="420100" y="1861650"/>
              <a:ext cx="1945500" cy="495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8"/>
            <p:cNvSpPr txBox="1"/>
            <p:nvPr/>
          </p:nvSpPr>
          <p:spPr>
            <a:xfrm>
              <a:off x="475950" y="1937501"/>
              <a:ext cx="1844400" cy="36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1800">
                  <a:solidFill>
                    <a:schemeClr val="lt2"/>
                  </a:solidFill>
                </a:rPr>
                <a:t>&lt;span&gt; &lt;/span&gt;</a:t>
              </a:r>
              <a:endParaRPr sz="1800">
                <a:solidFill>
                  <a:schemeClr val="lt2"/>
                </a:solidFill>
              </a:endParaRPr>
            </a:p>
          </p:txBody>
        </p:sp>
      </p:grpSp>
    </p:spTree>
  </p:cSld>
  <p:clrMapOvr>
    <a:masterClrMapping/>
  </p:clrMapOvr>
  <mc:AlternateContent>
    <mc:Choice Requires="p14">
      <p:transition spd="med">
        <p14:prism dir="l"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424242"/>
            </a:gs>
            <a:gs pos="100000">
              <a:srgbClr val="01010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9"/>
          <p:cNvSpPr txBox="1"/>
          <p:nvPr>
            <p:ph type="ctrTitle"/>
          </p:nvPr>
        </p:nvSpPr>
        <p:spPr>
          <a:xfrm>
            <a:off x="229700" y="729675"/>
            <a:ext cx="8520600" cy="129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¿Por qué?</a:t>
            </a:r>
            <a:endParaRPr sz="80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" name="Google Shape;229;p19"/>
          <p:cNvSpPr txBox="1"/>
          <p:nvPr>
            <p:ph idx="1" type="subTitle"/>
          </p:nvPr>
        </p:nvSpPr>
        <p:spPr>
          <a:xfrm>
            <a:off x="281875" y="23048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accent5"/>
                </a:solidFill>
                <a:latin typeface="Lexend Medium"/>
                <a:ea typeface="Lexend Medium"/>
                <a:cs typeface="Lexend Medium"/>
                <a:sym typeface="Lexend Medium"/>
              </a:rPr>
              <a:t>Usar la semántica y no una genérica</a:t>
            </a:r>
            <a:endParaRPr>
              <a:solidFill>
                <a:schemeClr val="accent5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230" name="Google Shape;230;p19"/>
          <p:cNvSpPr/>
          <p:nvPr/>
        </p:nvSpPr>
        <p:spPr>
          <a:xfrm>
            <a:off x="618725" y="290700"/>
            <a:ext cx="7976100" cy="447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9"/>
          <p:cNvSpPr/>
          <p:nvPr/>
        </p:nvSpPr>
        <p:spPr>
          <a:xfrm>
            <a:off x="4159525" y="2981725"/>
            <a:ext cx="469500" cy="6783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9"/>
          <p:cNvSpPr txBox="1"/>
          <p:nvPr/>
        </p:nvSpPr>
        <p:spPr>
          <a:xfrm>
            <a:off x="2183100" y="3952775"/>
            <a:ext cx="4347600" cy="5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2"/>
                </a:solidFill>
              </a:rPr>
              <a:t>Le da un significado claro al contenido.</a:t>
            </a: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med">
        <p14:flip dir="l"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424242"/>
            </a:gs>
            <a:gs pos="100000">
              <a:srgbClr val="01010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0"/>
          <p:cNvSpPr/>
          <p:nvPr/>
        </p:nvSpPr>
        <p:spPr>
          <a:xfrm>
            <a:off x="618725" y="290700"/>
            <a:ext cx="7976100" cy="447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8" name="Google Shape;238;p20"/>
          <p:cNvGrpSpPr/>
          <p:nvPr/>
        </p:nvGrpSpPr>
        <p:grpSpPr>
          <a:xfrm>
            <a:off x="779363" y="716175"/>
            <a:ext cx="2486829" cy="3711155"/>
            <a:chOff x="1118224" y="283725"/>
            <a:chExt cx="2090826" cy="4076400"/>
          </a:xfrm>
        </p:grpSpPr>
        <p:sp>
          <p:nvSpPr>
            <p:cNvPr id="239" name="Google Shape;239;p20"/>
            <p:cNvSpPr/>
            <p:nvPr/>
          </p:nvSpPr>
          <p:spPr>
            <a:xfrm>
              <a:off x="1178650" y="283725"/>
              <a:ext cx="2030400" cy="4076400"/>
            </a:xfrm>
            <a:prstGeom prst="rect">
              <a:avLst/>
            </a:prstGeom>
            <a:solidFill>
              <a:srgbClr val="1B78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20"/>
            <p:cNvSpPr/>
            <p:nvPr/>
          </p:nvSpPr>
          <p:spPr>
            <a:xfrm>
              <a:off x="1118224" y="341749"/>
              <a:ext cx="2048100" cy="24906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1D7E7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20"/>
            <p:cNvSpPr/>
            <p:nvPr/>
          </p:nvSpPr>
          <p:spPr>
            <a:xfrm>
              <a:off x="1233923" y="1225061"/>
              <a:ext cx="1815000" cy="60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1200">
                  <a:solidFill>
                    <a:srgbClr val="1D7E75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Lorem ipsum porta dolor sit amet nec</a:t>
              </a:r>
              <a:endParaRPr sz="1200">
                <a:solidFill>
                  <a:srgbClr val="1D7E75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242" name="Google Shape;242;p20"/>
            <p:cNvSpPr/>
            <p:nvPr/>
          </p:nvSpPr>
          <p:spPr>
            <a:xfrm>
              <a:off x="1233923" y="1846625"/>
              <a:ext cx="1815000" cy="82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solidFill>
                    <a:srgbClr val="1D7E75"/>
                  </a:solidFill>
                  <a:latin typeface="Roboto"/>
                  <a:ea typeface="Roboto"/>
                  <a:cs typeface="Roboto"/>
                  <a:sym typeface="Roboto"/>
                </a:rPr>
                <a:t>Lorem ipsum dolor sit amet adipiscing. Donec risus dolor, porta venenatis neque pharetra luctus felis. Proin vel tellus nec in felis volutpat amet molestie cum sociis.</a:t>
              </a:r>
              <a:endParaRPr sz="800">
                <a:solidFill>
                  <a:srgbClr val="1D7E7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3" name="Google Shape;243;p20"/>
            <p:cNvSpPr/>
            <p:nvPr/>
          </p:nvSpPr>
          <p:spPr>
            <a:xfrm>
              <a:off x="1233850" y="470600"/>
              <a:ext cx="1815000" cy="67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" sz="4000">
                  <a:solidFill>
                    <a:srgbClr val="1D7E75"/>
                  </a:solidFill>
                  <a:latin typeface="Roboto"/>
                  <a:ea typeface="Roboto"/>
                  <a:cs typeface="Roboto"/>
                  <a:sym typeface="Roboto"/>
                </a:rPr>
                <a:t>45</a:t>
              </a:r>
              <a:r>
                <a:rPr lang="es" sz="4000">
                  <a:solidFill>
                    <a:srgbClr val="1D7E75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%</a:t>
              </a:r>
              <a:endParaRPr sz="4000">
                <a:solidFill>
                  <a:srgbClr val="1D7E75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244" name="Google Shape;244;p20"/>
            <p:cNvSpPr/>
            <p:nvPr/>
          </p:nvSpPr>
          <p:spPr>
            <a:xfrm rot="5400000">
              <a:off x="1938871" y="2785391"/>
              <a:ext cx="389100" cy="278100"/>
            </a:xfrm>
            <a:prstGeom prst="rightArrow">
              <a:avLst>
                <a:gd fmla="val 34239" name="adj1"/>
                <a:gd fmla="val 57035" name="adj2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20"/>
            <p:cNvSpPr/>
            <p:nvPr/>
          </p:nvSpPr>
          <p:spPr>
            <a:xfrm>
              <a:off x="1118308" y="3172455"/>
              <a:ext cx="2030400" cy="108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2794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800"/>
                <a:buFont typeface="Roboto"/>
                <a:buChar char="●"/>
              </a:pPr>
              <a:r>
                <a:rPr lang="es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Donec risus dolor porta venenatis </a:t>
              </a: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2794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800"/>
                <a:buFont typeface="Roboto"/>
                <a:buChar char="●"/>
              </a:pPr>
              <a:r>
                <a:rPr lang="es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Pharetra luctus felis</a:t>
              </a: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2794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800"/>
                <a:buFont typeface="Roboto"/>
                <a:buChar char="●"/>
              </a:pPr>
              <a:r>
                <a:rPr lang="es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Proin vel tellus in felis volutpat </a:t>
              </a: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2794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800"/>
                <a:buFont typeface="Roboto"/>
                <a:buChar char="●"/>
              </a:pPr>
              <a:r>
                <a:rPr lang="es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Molestie nec amet cum sociis</a:t>
              </a: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6" name="Google Shape;246;p20"/>
          <p:cNvGrpSpPr/>
          <p:nvPr/>
        </p:nvGrpSpPr>
        <p:grpSpPr>
          <a:xfrm>
            <a:off x="3328581" y="716175"/>
            <a:ext cx="2486829" cy="3711155"/>
            <a:chOff x="1118224" y="283725"/>
            <a:chExt cx="2090826" cy="4076400"/>
          </a:xfrm>
        </p:grpSpPr>
        <p:sp>
          <p:nvSpPr>
            <p:cNvPr id="247" name="Google Shape;247;p20"/>
            <p:cNvSpPr/>
            <p:nvPr/>
          </p:nvSpPr>
          <p:spPr>
            <a:xfrm>
              <a:off x="1178650" y="283725"/>
              <a:ext cx="2030400" cy="4076400"/>
            </a:xfrm>
            <a:prstGeom prst="rect">
              <a:avLst/>
            </a:prstGeom>
            <a:solidFill>
              <a:srgbClr val="1B78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20"/>
            <p:cNvSpPr/>
            <p:nvPr/>
          </p:nvSpPr>
          <p:spPr>
            <a:xfrm>
              <a:off x="1118224" y="341749"/>
              <a:ext cx="2048100" cy="24906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1D7E7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20"/>
            <p:cNvSpPr/>
            <p:nvPr/>
          </p:nvSpPr>
          <p:spPr>
            <a:xfrm>
              <a:off x="1233923" y="1225061"/>
              <a:ext cx="1815000" cy="60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1200">
                  <a:solidFill>
                    <a:srgbClr val="1D7E75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Lorem ipsum porta dolor sit amet nec</a:t>
              </a:r>
              <a:endParaRPr sz="1200">
                <a:solidFill>
                  <a:srgbClr val="1D7E75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250" name="Google Shape;250;p20"/>
            <p:cNvSpPr/>
            <p:nvPr/>
          </p:nvSpPr>
          <p:spPr>
            <a:xfrm>
              <a:off x="1233923" y="1846625"/>
              <a:ext cx="1815000" cy="82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solidFill>
                    <a:srgbClr val="1D7E75"/>
                  </a:solidFill>
                  <a:latin typeface="Roboto"/>
                  <a:ea typeface="Roboto"/>
                  <a:cs typeface="Roboto"/>
                  <a:sym typeface="Roboto"/>
                </a:rPr>
                <a:t>Lorem ipsum dolor sit amet adipiscing. Donec risus dolor, porta venenatis neque pharetra luctus felis. Proin vel tellus nec in felis volutpat amet molestie cum sociis.</a:t>
              </a:r>
              <a:endParaRPr sz="700">
                <a:solidFill>
                  <a:srgbClr val="1D7E7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1" name="Google Shape;251;p20"/>
            <p:cNvSpPr/>
            <p:nvPr/>
          </p:nvSpPr>
          <p:spPr>
            <a:xfrm>
              <a:off x="1233850" y="470600"/>
              <a:ext cx="1815000" cy="67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" sz="4000">
                  <a:solidFill>
                    <a:srgbClr val="1D7E75"/>
                  </a:solidFill>
                  <a:latin typeface="Roboto"/>
                  <a:ea typeface="Roboto"/>
                  <a:cs typeface="Roboto"/>
                  <a:sym typeface="Roboto"/>
                </a:rPr>
                <a:t>28</a:t>
              </a:r>
              <a:r>
                <a:rPr lang="es" sz="4000">
                  <a:solidFill>
                    <a:srgbClr val="1D7E75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%</a:t>
              </a:r>
              <a:endParaRPr sz="4000">
                <a:solidFill>
                  <a:srgbClr val="1D7E75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252" name="Google Shape;252;p20"/>
            <p:cNvSpPr/>
            <p:nvPr/>
          </p:nvSpPr>
          <p:spPr>
            <a:xfrm rot="5400000">
              <a:off x="1938871" y="2785391"/>
              <a:ext cx="389100" cy="278100"/>
            </a:xfrm>
            <a:prstGeom prst="rightArrow">
              <a:avLst>
                <a:gd fmla="val 34239" name="adj1"/>
                <a:gd fmla="val 57035" name="adj2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20"/>
            <p:cNvSpPr/>
            <p:nvPr/>
          </p:nvSpPr>
          <p:spPr>
            <a:xfrm>
              <a:off x="1118308" y="3172455"/>
              <a:ext cx="2030400" cy="108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2794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800"/>
                <a:buFont typeface="Roboto"/>
                <a:buChar char="●"/>
              </a:pPr>
              <a:r>
                <a:rPr lang="es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Donec risus dolor porta venenatis </a:t>
              </a: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2794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800"/>
                <a:buFont typeface="Roboto"/>
                <a:buChar char="●"/>
              </a:pPr>
              <a:r>
                <a:rPr lang="es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Pharetra luctus felis</a:t>
              </a: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2794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800"/>
                <a:buFont typeface="Roboto"/>
                <a:buChar char="●"/>
              </a:pPr>
              <a:r>
                <a:rPr lang="es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Proin vel tellus in felis volutpat </a:t>
              </a: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2794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800"/>
                <a:buFont typeface="Roboto"/>
                <a:buChar char="●"/>
              </a:pPr>
              <a:r>
                <a:rPr lang="es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Molestie nec amet cum sociis</a:t>
              </a:r>
              <a:endParaRPr sz="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4" name="Google Shape;254;p20"/>
          <p:cNvGrpSpPr/>
          <p:nvPr/>
        </p:nvGrpSpPr>
        <p:grpSpPr>
          <a:xfrm>
            <a:off x="5877800" y="716175"/>
            <a:ext cx="2486829" cy="3711155"/>
            <a:chOff x="1118224" y="283725"/>
            <a:chExt cx="2090826" cy="4076400"/>
          </a:xfrm>
        </p:grpSpPr>
        <p:sp>
          <p:nvSpPr>
            <p:cNvPr id="255" name="Google Shape;255;p20"/>
            <p:cNvSpPr/>
            <p:nvPr/>
          </p:nvSpPr>
          <p:spPr>
            <a:xfrm>
              <a:off x="1178650" y="283725"/>
              <a:ext cx="2030400" cy="4076400"/>
            </a:xfrm>
            <a:prstGeom prst="rect">
              <a:avLst/>
            </a:prstGeom>
            <a:solidFill>
              <a:srgbClr val="1B78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20"/>
            <p:cNvSpPr/>
            <p:nvPr/>
          </p:nvSpPr>
          <p:spPr>
            <a:xfrm>
              <a:off x="1118224" y="341749"/>
              <a:ext cx="2048100" cy="24906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1D7E7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20"/>
            <p:cNvSpPr/>
            <p:nvPr/>
          </p:nvSpPr>
          <p:spPr>
            <a:xfrm>
              <a:off x="1233923" y="1225061"/>
              <a:ext cx="1815000" cy="60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1200">
                  <a:solidFill>
                    <a:srgbClr val="1D7E75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Lorem ipsum porta dolor sit amet nec</a:t>
              </a:r>
              <a:endParaRPr sz="1200">
                <a:solidFill>
                  <a:srgbClr val="1D7E75"/>
                </a:solidFill>
                <a:latin typeface="Roboto Medium"/>
                <a:ea typeface="Roboto Medium"/>
                <a:cs typeface="Roboto Medium"/>
                <a:sym typeface="Roboto Medium"/>
              </a:endParaRPr>
            </a:p>
          </p:txBody>
        </p:sp>
        <p:sp>
          <p:nvSpPr>
            <p:cNvPr id="258" name="Google Shape;258;p20"/>
            <p:cNvSpPr/>
            <p:nvPr/>
          </p:nvSpPr>
          <p:spPr>
            <a:xfrm>
              <a:off x="1233923" y="1846625"/>
              <a:ext cx="1815000" cy="82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800">
                  <a:solidFill>
                    <a:srgbClr val="1D7E75"/>
                  </a:solidFill>
                  <a:latin typeface="Roboto"/>
                  <a:ea typeface="Roboto"/>
                  <a:cs typeface="Roboto"/>
                  <a:sym typeface="Roboto"/>
                </a:rPr>
                <a:t>Lorem ipsum dolor sit amet adipiscing. Donec risus dolor, porta venenatis neque pharetra luctus felis. Proin vel tellus nec in felis volutpat amet molestie cum sociis.</a:t>
              </a:r>
              <a:endParaRPr sz="700">
                <a:solidFill>
                  <a:srgbClr val="1D7E7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9" name="Google Shape;259;p20"/>
            <p:cNvSpPr/>
            <p:nvPr/>
          </p:nvSpPr>
          <p:spPr>
            <a:xfrm>
              <a:off x="1233850" y="470600"/>
              <a:ext cx="1815000" cy="67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" sz="4000">
                  <a:solidFill>
                    <a:srgbClr val="1D7E75"/>
                  </a:solidFill>
                  <a:latin typeface="Roboto"/>
                  <a:ea typeface="Roboto"/>
                  <a:cs typeface="Roboto"/>
                  <a:sym typeface="Roboto"/>
                </a:rPr>
                <a:t>36</a:t>
              </a:r>
              <a:r>
                <a:rPr lang="es" sz="4000">
                  <a:solidFill>
                    <a:srgbClr val="1D7E75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%</a:t>
              </a:r>
              <a:endParaRPr sz="4000">
                <a:solidFill>
                  <a:srgbClr val="1D7E75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260" name="Google Shape;260;p20"/>
            <p:cNvSpPr/>
            <p:nvPr/>
          </p:nvSpPr>
          <p:spPr>
            <a:xfrm rot="5400000">
              <a:off x="1938871" y="2785391"/>
              <a:ext cx="389100" cy="278100"/>
            </a:xfrm>
            <a:prstGeom prst="rightArrow">
              <a:avLst>
                <a:gd fmla="val 34239" name="adj1"/>
                <a:gd fmla="val 57035" name="adj2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20"/>
            <p:cNvSpPr/>
            <p:nvPr/>
          </p:nvSpPr>
          <p:spPr>
            <a:xfrm>
              <a:off x="1118308" y="3172455"/>
              <a:ext cx="2030400" cy="108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2794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800"/>
                <a:buFont typeface="Roboto"/>
                <a:buChar char="●"/>
              </a:pPr>
              <a:r>
                <a:rPr lang="es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Donec risus dolor porta venenatis </a:t>
              </a: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2794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800"/>
                <a:buFont typeface="Roboto"/>
                <a:buChar char="●"/>
              </a:pPr>
              <a:r>
                <a:rPr lang="es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Pharetra luctus felis</a:t>
              </a: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2794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800"/>
                <a:buFont typeface="Roboto"/>
                <a:buChar char="●"/>
              </a:pPr>
              <a:r>
                <a:rPr lang="es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Proin vel tellus in felis volutpat </a:t>
              </a: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2794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800"/>
                <a:buFont typeface="Roboto"/>
                <a:buChar char="●"/>
              </a:pPr>
              <a:r>
                <a:rPr lang="es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Molestie nec amet cum sociis</a:t>
              </a:r>
              <a:endParaRPr sz="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62" name="Google Shape;262;p20"/>
          <p:cNvSpPr/>
          <p:nvPr/>
        </p:nvSpPr>
        <p:spPr>
          <a:xfrm>
            <a:off x="851234" y="716175"/>
            <a:ext cx="2414958" cy="37111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0"/>
          <p:cNvSpPr/>
          <p:nvPr/>
        </p:nvSpPr>
        <p:spPr>
          <a:xfrm>
            <a:off x="779363" y="769000"/>
            <a:ext cx="2436010" cy="2267442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1D7E7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0"/>
          <p:cNvSpPr/>
          <p:nvPr/>
        </p:nvSpPr>
        <p:spPr>
          <a:xfrm>
            <a:off x="916975" y="1573171"/>
            <a:ext cx="2158800" cy="11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rPr>
              <a:t>Lectores de pantalla</a:t>
            </a:r>
            <a:endParaRPr sz="30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65" name="Google Shape;265;p20"/>
          <p:cNvSpPr/>
          <p:nvPr/>
        </p:nvSpPr>
        <p:spPr>
          <a:xfrm>
            <a:off x="916889" y="886306"/>
            <a:ext cx="2158761" cy="6145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Accesibilidad</a:t>
            </a:r>
            <a:endParaRPr sz="2400">
              <a:solidFill>
                <a:schemeClr val="accent5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266" name="Google Shape;266;p20"/>
          <p:cNvSpPr/>
          <p:nvPr/>
        </p:nvSpPr>
        <p:spPr>
          <a:xfrm rot="5400000">
            <a:off x="1809721" y="2954897"/>
            <a:ext cx="354237" cy="330772"/>
          </a:xfrm>
          <a:prstGeom prst="rightArrow">
            <a:avLst>
              <a:gd fmla="val 34239" name="adj1"/>
              <a:gd fmla="val 57035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20"/>
          <p:cNvSpPr/>
          <p:nvPr/>
        </p:nvSpPr>
        <p:spPr>
          <a:xfrm>
            <a:off x="3400452" y="716175"/>
            <a:ext cx="2414958" cy="37111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0"/>
          <p:cNvSpPr/>
          <p:nvPr/>
        </p:nvSpPr>
        <p:spPr>
          <a:xfrm>
            <a:off x="3328581" y="769000"/>
            <a:ext cx="2436010" cy="2267442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1D7E7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0"/>
          <p:cNvSpPr/>
          <p:nvPr/>
        </p:nvSpPr>
        <p:spPr>
          <a:xfrm>
            <a:off x="3466107" y="886306"/>
            <a:ext cx="2158761" cy="6145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SEO - Google</a:t>
            </a:r>
            <a:endParaRPr sz="2400">
              <a:solidFill>
                <a:schemeClr val="accent5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270" name="Google Shape;270;p20"/>
          <p:cNvSpPr/>
          <p:nvPr/>
        </p:nvSpPr>
        <p:spPr>
          <a:xfrm rot="5400000">
            <a:off x="4358939" y="2954897"/>
            <a:ext cx="354237" cy="330772"/>
          </a:xfrm>
          <a:prstGeom prst="rightArrow">
            <a:avLst>
              <a:gd fmla="val 34239" name="adj1"/>
              <a:gd fmla="val 57035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20"/>
          <p:cNvSpPr/>
          <p:nvPr/>
        </p:nvSpPr>
        <p:spPr>
          <a:xfrm>
            <a:off x="5949671" y="716175"/>
            <a:ext cx="2414958" cy="37111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0"/>
          <p:cNvSpPr/>
          <p:nvPr/>
        </p:nvSpPr>
        <p:spPr>
          <a:xfrm>
            <a:off x="5877800" y="769000"/>
            <a:ext cx="2436010" cy="2267442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1D7E7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0"/>
          <p:cNvSpPr/>
          <p:nvPr/>
        </p:nvSpPr>
        <p:spPr>
          <a:xfrm>
            <a:off x="6015325" y="886300"/>
            <a:ext cx="2227270" cy="6145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Mantenibilidad</a:t>
            </a:r>
            <a:endParaRPr sz="2400">
              <a:solidFill>
                <a:schemeClr val="accent5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274" name="Google Shape;274;p20"/>
          <p:cNvSpPr/>
          <p:nvPr/>
        </p:nvSpPr>
        <p:spPr>
          <a:xfrm rot="5400000">
            <a:off x="6908158" y="2954897"/>
            <a:ext cx="354237" cy="330772"/>
          </a:xfrm>
          <a:prstGeom prst="rightArrow">
            <a:avLst>
              <a:gd fmla="val 34239" name="adj1"/>
              <a:gd fmla="val 57035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0"/>
          <p:cNvSpPr/>
          <p:nvPr/>
        </p:nvSpPr>
        <p:spPr>
          <a:xfrm>
            <a:off x="963850" y="3197833"/>
            <a:ext cx="2158800" cy="11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2"/>
                </a:solidFill>
                <a:latin typeface="Roboto Medium"/>
                <a:ea typeface="Roboto Medium"/>
                <a:cs typeface="Roboto Medium"/>
                <a:sym typeface="Roboto Medium"/>
              </a:rPr>
              <a:t>para personas con discapacidad visual</a:t>
            </a:r>
            <a:endParaRPr sz="1800">
              <a:solidFill>
                <a:schemeClr val="lt2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76" name="Google Shape;276;p20"/>
          <p:cNvSpPr/>
          <p:nvPr/>
        </p:nvSpPr>
        <p:spPr>
          <a:xfrm>
            <a:off x="3492600" y="1653796"/>
            <a:ext cx="2158800" cy="11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rPr>
              <a:t>Motores de búsqueda</a:t>
            </a:r>
            <a:endParaRPr sz="30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77" name="Google Shape;277;p20"/>
          <p:cNvSpPr/>
          <p:nvPr/>
        </p:nvSpPr>
        <p:spPr>
          <a:xfrm>
            <a:off x="6017400" y="1653796"/>
            <a:ext cx="2158800" cy="11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rPr>
              <a:t>Código limpio</a:t>
            </a:r>
            <a:endParaRPr sz="30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78" name="Google Shape;278;p20"/>
          <p:cNvSpPr/>
          <p:nvPr/>
        </p:nvSpPr>
        <p:spPr>
          <a:xfrm>
            <a:off x="3492600" y="3290933"/>
            <a:ext cx="2158800" cy="11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2"/>
                </a:solidFill>
                <a:latin typeface="Roboto Medium"/>
                <a:ea typeface="Roboto Medium"/>
                <a:cs typeface="Roboto Medium"/>
                <a:sym typeface="Roboto Medium"/>
              </a:rPr>
              <a:t>para posicionar tu sitio web</a:t>
            </a:r>
            <a:endParaRPr sz="1800">
              <a:solidFill>
                <a:schemeClr val="lt2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79" name="Google Shape;279;p20"/>
          <p:cNvSpPr/>
          <p:nvPr/>
        </p:nvSpPr>
        <p:spPr>
          <a:xfrm>
            <a:off x="6021325" y="3234908"/>
            <a:ext cx="2158800" cy="11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2"/>
                </a:solidFill>
                <a:latin typeface="Roboto Medium"/>
                <a:ea typeface="Roboto Medium"/>
                <a:cs typeface="Roboto Medium"/>
                <a:sym typeface="Roboto Medium"/>
              </a:rPr>
              <a:t>más fácil de cambiar algo en el futuro</a:t>
            </a:r>
            <a:endParaRPr sz="1800">
              <a:solidFill>
                <a:schemeClr val="lt2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  <mc:AlternateContent>
    <mc:Choice Requires="p14">
      <p:transition spd="med">
        <p14:flip dir="l"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424242"/>
            </a:gs>
            <a:gs pos="100000">
              <a:srgbClr val="01010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1"/>
          <p:cNvSpPr txBox="1"/>
          <p:nvPr>
            <p:ph type="ctrTitle"/>
          </p:nvPr>
        </p:nvSpPr>
        <p:spPr>
          <a:xfrm>
            <a:off x="124950" y="1395400"/>
            <a:ext cx="2601000" cy="152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Etiquetas </a:t>
            </a:r>
            <a:endParaRPr sz="30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de </a:t>
            </a:r>
            <a:endParaRPr sz="30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interacción</a:t>
            </a:r>
            <a:endParaRPr sz="30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5" name="Google Shape;285;p21"/>
          <p:cNvSpPr/>
          <p:nvPr/>
        </p:nvSpPr>
        <p:spPr>
          <a:xfrm>
            <a:off x="618725" y="290700"/>
            <a:ext cx="7976100" cy="447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6" name="Google Shape;286;p21"/>
          <p:cNvGrpSpPr/>
          <p:nvPr/>
        </p:nvGrpSpPr>
        <p:grpSpPr>
          <a:xfrm>
            <a:off x="2996513" y="1028909"/>
            <a:ext cx="5983863" cy="3252377"/>
            <a:chOff x="2939738" y="495484"/>
            <a:chExt cx="5983863" cy="3252377"/>
          </a:xfrm>
        </p:grpSpPr>
        <p:sp>
          <p:nvSpPr>
            <p:cNvPr id="287" name="Google Shape;287;p21"/>
            <p:cNvSpPr/>
            <p:nvPr/>
          </p:nvSpPr>
          <p:spPr>
            <a:xfrm>
              <a:off x="5075113" y="1805729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21"/>
            <p:cNvSpPr/>
            <p:nvPr/>
          </p:nvSpPr>
          <p:spPr>
            <a:xfrm flipH="1">
              <a:off x="3629763" y="1805736"/>
              <a:ext cx="18444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21"/>
            <p:cNvSpPr/>
            <p:nvPr/>
          </p:nvSpPr>
          <p:spPr>
            <a:xfrm rot="-5400000">
              <a:off x="4848312" y="1417833"/>
              <a:ext cx="643356" cy="1419149"/>
            </a:xfrm>
            <a:prstGeom prst="flowChartOffpageConnector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21"/>
            <p:cNvSpPr/>
            <p:nvPr/>
          </p:nvSpPr>
          <p:spPr>
            <a:xfrm>
              <a:off x="3689363" y="1883112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&lt;input&gt; 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1" name="Google Shape;291;p21"/>
            <p:cNvSpPr/>
            <p:nvPr/>
          </p:nvSpPr>
          <p:spPr>
            <a:xfrm>
              <a:off x="2939738" y="1805729"/>
              <a:ext cx="690000" cy="642300"/>
            </a:xfrm>
            <a:prstGeom prst="rect">
              <a:avLst/>
            </a:prstGeom>
            <a:solidFill>
              <a:srgbClr val="B02B20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21"/>
            <p:cNvSpPr/>
            <p:nvPr/>
          </p:nvSpPr>
          <p:spPr>
            <a:xfrm>
              <a:off x="2939738" y="1805736"/>
              <a:ext cx="6900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26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03</a:t>
              </a:r>
              <a:endParaRPr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293" name="Google Shape;293;p21"/>
            <p:cNvSpPr/>
            <p:nvPr/>
          </p:nvSpPr>
          <p:spPr>
            <a:xfrm>
              <a:off x="5734588" y="1806911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-3429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Roboto"/>
                <a:buChar char="●"/>
              </a:pPr>
              <a:r>
                <a:rPr lang="es" sz="18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Campo de entrada</a:t>
              </a:r>
              <a:endPara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4" name="Google Shape;294;p21"/>
            <p:cNvSpPr/>
            <p:nvPr/>
          </p:nvSpPr>
          <p:spPr>
            <a:xfrm>
              <a:off x="5075113" y="1150611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21"/>
            <p:cNvSpPr/>
            <p:nvPr/>
          </p:nvSpPr>
          <p:spPr>
            <a:xfrm flipH="1">
              <a:off x="3629763" y="1150618"/>
              <a:ext cx="18444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21"/>
            <p:cNvSpPr/>
            <p:nvPr/>
          </p:nvSpPr>
          <p:spPr>
            <a:xfrm rot="-5400000">
              <a:off x="4848312" y="762714"/>
              <a:ext cx="643356" cy="1419149"/>
            </a:xfrm>
            <a:prstGeom prst="flowChartOffpageConnector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21"/>
            <p:cNvSpPr/>
            <p:nvPr/>
          </p:nvSpPr>
          <p:spPr>
            <a:xfrm>
              <a:off x="3689363" y="1227994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&lt;form&gt; &lt;/form&gt;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8" name="Google Shape;298;p21"/>
            <p:cNvSpPr/>
            <p:nvPr/>
          </p:nvSpPr>
          <p:spPr>
            <a:xfrm>
              <a:off x="2939738" y="1150611"/>
              <a:ext cx="690000" cy="642300"/>
            </a:xfrm>
            <a:prstGeom prst="rect">
              <a:avLst/>
            </a:prstGeom>
            <a:solidFill>
              <a:srgbClr val="B02B20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21"/>
            <p:cNvSpPr/>
            <p:nvPr/>
          </p:nvSpPr>
          <p:spPr>
            <a:xfrm>
              <a:off x="2939738" y="1150618"/>
              <a:ext cx="6900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26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02</a:t>
              </a:r>
              <a:endParaRPr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300" name="Google Shape;300;p21"/>
            <p:cNvSpPr/>
            <p:nvPr/>
          </p:nvSpPr>
          <p:spPr>
            <a:xfrm>
              <a:off x="5734588" y="1151793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-3429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Roboto"/>
                <a:buChar char="●"/>
              </a:pPr>
              <a:r>
                <a:rPr lang="es" sz="18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Formulario</a:t>
              </a:r>
              <a:endPara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1" name="Google Shape;301;p21"/>
            <p:cNvSpPr/>
            <p:nvPr/>
          </p:nvSpPr>
          <p:spPr>
            <a:xfrm>
              <a:off x="5075113" y="495484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21"/>
            <p:cNvSpPr/>
            <p:nvPr/>
          </p:nvSpPr>
          <p:spPr>
            <a:xfrm flipH="1">
              <a:off x="3629763" y="495491"/>
              <a:ext cx="18444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21"/>
            <p:cNvSpPr/>
            <p:nvPr/>
          </p:nvSpPr>
          <p:spPr>
            <a:xfrm rot="-5400000">
              <a:off x="4848312" y="107587"/>
              <a:ext cx="643356" cy="1419149"/>
            </a:xfrm>
            <a:prstGeom prst="flowChartOffpageConnector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21"/>
            <p:cNvSpPr/>
            <p:nvPr/>
          </p:nvSpPr>
          <p:spPr>
            <a:xfrm>
              <a:off x="3689363" y="572867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&lt;button&gt; &lt;/button&gt;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5" name="Google Shape;305;p21"/>
            <p:cNvSpPr/>
            <p:nvPr/>
          </p:nvSpPr>
          <p:spPr>
            <a:xfrm>
              <a:off x="2939738" y="495484"/>
              <a:ext cx="690000" cy="642300"/>
            </a:xfrm>
            <a:prstGeom prst="rect">
              <a:avLst/>
            </a:prstGeom>
            <a:solidFill>
              <a:srgbClr val="B02B20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21"/>
            <p:cNvSpPr/>
            <p:nvPr/>
          </p:nvSpPr>
          <p:spPr>
            <a:xfrm>
              <a:off x="2939738" y="495491"/>
              <a:ext cx="6900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26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01</a:t>
              </a:r>
              <a:endParaRPr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307" name="Google Shape;307;p21"/>
            <p:cNvSpPr/>
            <p:nvPr/>
          </p:nvSpPr>
          <p:spPr>
            <a:xfrm>
              <a:off x="5734588" y="496666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-3429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Roboto"/>
                <a:buChar char="●"/>
              </a:pPr>
              <a:r>
                <a:rPr lang="es" sz="18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Crea un botón</a:t>
              </a:r>
              <a:endPara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08" name="Google Shape;308;p21"/>
            <p:cNvSpPr/>
            <p:nvPr/>
          </p:nvSpPr>
          <p:spPr>
            <a:xfrm>
              <a:off x="5075113" y="3104361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21"/>
            <p:cNvSpPr/>
            <p:nvPr/>
          </p:nvSpPr>
          <p:spPr>
            <a:xfrm flipH="1">
              <a:off x="3629763" y="3104368"/>
              <a:ext cx="18444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21"/>
            <p:cNvSpPr/>
            <p:nvPr/>
          </p:nvSpPr>
          <p:spPr>
            <a:xfrm rot="-5400000">
              <a:off x="4848312" y="2716464"/>
              <a:ext cx="643356" cy="1419149"/>
            </a:xfrm>
            <a:prstGeom prst="flowChartOffpageConnector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21"/>
            <p:cNvSpPr/>
            <p:nvPr/>
          </p:nvSpPr>
          <p:spPr>
            <a:xfrm>
              <a:off x="3689363" y="3181744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&lt;textarea&gt;&lt;/textarea&gt; 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2" name="Google Shape;312;p21"/>
            <p:cNvSpPr/>
            <p:nvPr/>
          </p:nvSpPr>
          <p:spPr>
            <a:xfrm>
              <a:off x="2939738" y="3104361"/>
              <a:ext cx="690000" cy="642300"/>
            </a:xfrm>
            <a:prstGeom prst="rect">
              <a:avLst/>
            </a:prstGeom>
            <a:solidFill>
              <a:srgbClr val="B02B20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21"/>
            <p:cNvSpPr/>
            <p:nvPr/>
          </p:nvSpPr>
          <p:spPr>
            <a:xfrm>
              <a:off x="2939738" y="3104368"/>
              <a:ext cx="6900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26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05</a:t>
              </a:r>
              <a:endParaRPr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314" name="Google Shape;314;p21"/>
            <p:cNvSpPr/>
            <p:nvPr/>
          </p:nvSpPr>
          <p:spPr>
            <a:xfrm>
              <a:off x="5734600" y="3104938"/>
              <a:ext cx="31890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-3429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Roboto"/>
                <a:buChar char="●"/>
              </a:pPr>
              <a:r>
                <a:rPr lang="es" sz="18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Entrada de texto</a:t>
              </a:r>
              <a:endPara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5" name="Google Shape;315;p21"/>
            <p:cNvSpPr/>
            <p:nvPr/>
          </p:nvSpPr>
          <p:spPr>
            <a:xfrm>
              <a:off x="5075113" y="2449234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21"/>
            <p:cNvSpPr/>
            <p:nvPr/>
          </p:nvSpPr>
          <p:spPr>
            <a:xfrm flipH="1">
              <a:off x="3629763" y="2449241"/>
              <a:ext cx="18444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21"/>
            <p:cNvSpPr/>
            <p:nvPr/>
          </p:nvSpPr>
          <p:spPr>
            <a:xfrm rot="-5400000">
              <a:off x="4848312" y="2061337"/>
              <a:ext cx="643356" cy="1419149"/>
            </a:xfrm>
            <a:prstGeom prst="flowChartOffpageConnector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21"/>
            <p:cNvSpPr/>
            <p:nvPr/>
          </p:nvSpPr>
          <p:spPr>
            <a:xfrm>
              <a:off x="3689363" y="2526617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&lt;select&gt; &lt;/select&gt;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9" name="Google Shape;319;p21"/>
            <p:cNvSpPr/>
            <p:nvPr/>
          </p:nvSpPr>
          <p:spPr>
            <a:xfrm>
              <a:off x="2939738" y="2449234"/>
              <a:ext cx="690000" cy="642300"/>
            </a:xfrm>
            <a:prstGeom prst="rect">
              <a:avLst/>
            </a:prstGeom>
            <a:solidFill>
              <a:srgbClr val="B02B20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21"/>
            <p:cNvSpPr/>
            <p:nvPr/>
          </p:nvSpPr>
          <p:spPr>
            <a:xfrm>
              <a:off x="2939738" y="2449241"/>
              <a:ext cx="6900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26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04</a:t>
              </a:r>
              <a:endParaRPr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321" name="Google Shape;321;p21"/>
            <p:cNvSpPr/>
            <p:nvPr/>
          </p:nvSpPr>
          <p:spPr>
            <a:xfrm>
              <a:off x="5734601" y="2450425"/>
              <a:ext cx="30921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-3429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Roboto"/>
                <a:buChar char="●"/>
              </a:pPr>
              <a:r>
                <a:rPr lang="es" sz="18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Selección de opciones</a:t>
              </a:r>
              <a:endPara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mc:AlternateContent>
    <mc:Choice Requires="p14">
      <p:transition spd="med">
        <p14:prism dir="l"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424242"/>
            </a:gs>
            <a:gs pos="100000">
              <a:srgbClr val="01010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2"/>
          <p:cNvSpPr txBox="1"/>
          <p:nvPr>
            <p:ph type="ctrTitle"/>
          </p:nvPr>
        </p:nvSpPr>
        <p:spPr>
          <a:xfrm>
            <a:off x="141200" y="1495150"/>
            <a:ext cx="2601000" cy="168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Etiquetas </a:t>
            </a:r>
            <a:endParaRPr sz="30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de organización</a:t>
            </a:r>
            <a:endParaRPr sz="30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7" name="Google Shape;327;p22"/>
          <p:cNvSpPr/>
          <p:nvPr/>
        </p:nvSpPr>
        <p:spPr>
          <a:xfrm>
            <a:off x="618725" y="290700"/>
            <a:ext cx="7976100" cy="447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22"/>
          <p:cNvSpPr/>
          <p:nvPr/>
        </p:nvSpPr>
        <p:spPr>
          <a:xfrm>
            <a:off x="5075113" y="1805729"/>
            <a:ext cx="3822600" cy="6435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22"/>
          <p:cNvSpPr/>
          <p:nvPr/>
        </p:nvSpPr>
        <p:spPr>
          <a:xfrm flipH="1">
            <a:off x="3629763" y="1805736"/>
            <a:ext cx="18444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22"/>
          <p:cNvSpPr/>
          <p:nvPr/>
        </p:nvSpPr>
        <p:spPr>
          <a:xfrm rot="-5400000">
            <a:off x="4848312" y="1417833"/>
            <a:ext cx="643356" cy="1419149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22"/>
          <p:cNvSpPr/>
          <p:nvPr/>
        </p:nvSpPr>
        <p:spPr>
          <a:xfrm>
            <a:off x="3689363" y="1883112"/>
            <a:ext cx="19407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&lt;li&gt; &lt;/li&gt;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2" name="Google Shape;332;p22"/>
          <p:cNvSpPr/>
          <p:nvPr/>
        </p:nvSpPr>
        <p:spPr>
          <a:xfrm>
            <a:off x="2939738" y="1805729"/>
            <a:ext cx="690000" cy="642300"/>
          </a:xfrm>
          <a:prstGeom prst="rect">
            <a:avLst/>
          </a:prstGeom>
          <a:solidFill>
            <a:srgbClr val="B02B20"/>
          </a:solidFill>
          <a:ln>
            <a:noFill/>
          </a:ln>
          <a:effectLst>
            <a:outerShdw blurRad="71438" rotWithShape="0" algn="bl" dir="2700000" dist="28575">
              <a:srgbClr val="000000">
                <a:alpha val="17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22"/>
          <p:cNvSpPr/>
          <p:nvPr/>
        </p:nvSpPr>
        <p:spPr>
          <a:xfrm>
            <a:off x="2939738" y="1805736"/>
            <a:ext cx="6900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rPr>
              <a:t>03</a:t>
            </a:r>
            <a:endParaRPr sz="2600">
              <a:solidFill>
                <a:srgbClr val="FFFFFF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334" name="Google Shape;334;p22"/>
          <p:cNvSpPr/>
          <p:nvPr/>
        </p:nvSpPr>
        <p:spPr>
          <a:xfrm>
            <a:off x="5734588" y="1806911"/>
            <a:ext cx="2971200" cy="6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s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Item de una lista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5" name="Google Shape;335;p22"/>
          <p:cNvSpPr/>
          <p:nvPr/>
        </p:nvSpPr>
        <p:spPr>
          <a:xfrm>
            <a:off x="5075113" y="1150611"/>
            <a:ext cx="3822600" cy="6435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22"/>
          <p:cNvSpPr/>
          <p:nvPr/>
        </p:nvSpPr>
        <p:spPr>
          <a:xfrm flipH="1">
            <a:off x="3629763" y="1150618"/>
            <a:ext cx="18444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22"/>
          <p:cNvSpPr/>
          <p:nvPr/>
        </p:nvSpPr>
        <p:spPr>
          <a:xfrm rot="-5400000">
            <a:off x="4848312" y="762714"/>
            <a:ext cx="643356" cy="1419149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22"/>
          <p:cNvSpPr/>
          <p:nvPr/>
        </p:nvSpPr>
        <p:spPr>
          <a:xfrm>
            <a:off x="3689363" y="1227994"/>
            <a:ext cx="19407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&lt;ol&gt; &lt;/ol&gt;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9" name="Google Shape;339;p22"/>
          <p:cNvSpPr/>
          <p:nvPr/>
        </p:nvSpPr>
        <p:spPr>
          <a:xfrm>
            <a:off x="2939738" y="1150611"/>
            <a:ext cx="690000" cy="642300"/>
          </a:xfrm>
          <a:prstGeom prst="rect">
            <a:avLst/>
          </a:prstGeom>
          <a:solidFill>
            <a:srgbClr val="B02B20"/>
          </a:solidFill>
          <a:ln>
            <a:noFill/>
          </a:ln>
          <a:effectLst>
            <a:outerShdw blurRad="71438" rotWithShape="0" algn="bl" dir="2700000" dist="28575">
              <a:srgbClr val="000000">
                <a:alpha val="17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22"/>
          <p:cNvSpPr/>
          <p:nvPr/>
        </p:nvSpPr>
        <p:spPr>
          <a:xfrm>
            <a:off x="2939738" y="1150618"/>
            <a:ext cx="6900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rPr>
              <a:t>02</a:t>
            </a:r>
            <a:endParaRPr sz="2600">
              <a:solidFill>
                <a:srgbClr val="FFFFFF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341" name="Google Shape;341;p22"/>
          <p:cNvSpPr/>
          <p:nvPr/>
        </p:nvSpPr>
        <p:spPr>
          <a:xfrm>
            <a:off x="5734588" y="1151793"/>
            <a:ext cx="2971200" cy="6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s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Lista numerada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2" name="Google Shape;342;p22"/>
          <p:cNvSpPr/>
          <p:nvPr/>
        </p:nvSpPr>
        <p:spPr>
          <a:xfrm>
            <a:off x="5075113" y="495484"/>
            <a:ext cx="3822600" cy="6435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22"/>
          <p:cNvSpPr/>
          <p:nvPr/>
        </p:nvSpPr>
        <p:spPr>
          <a:xfrm flipH="1">
            <a:off x="3629763" y="495491"/>
            <a:ext cx="18444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22"/>
          <p:cNvSpPr/>
          <p:nvPr/>
        </p:nvSpPr>
        <p:spPr>
          <a:xfrm rot="-5400000">
            <a:off x="4848312" y="107587"/>
            <a:ext cx="643356" cy="1419149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22"/>
          <p:cNvSpPr/>
          <p:nvPr/>
        </p:nvSpPr>
        <p:spPr>
          <a:xfrm>
            <a:off x="3689363" y="572867"/>
            <a:ext cx="19407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&lt;ul</a:t>
            </a:r>
            <a:r>
              <a:rPr lang="es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&gt; &lt;/ul&gt;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6" name="Google Shape;346;p22"/>
          <p:cNvSpPr/>
          <p:nvPr/>
        </p:nvSpPr>
        <p:spPr>
          <a:xfrm>
            <a:off x="2939738" y="495484"/>
            <a:ext cx="690000" cy="642300"/>
          </a:xfrm>
          <a:prstGeom prst="rect">
            <a:avLst/>
          </a:prstGeom>
          <a:solidFill>
            <a:srgbClr val="B02B20"/>
          </a:solidFill>
          <a:ln>
            <a:noFill/>
          </a:ln>
          <a:effectLst>
            <a:outerShdw blurRad="71438" rotWithShape="0" algn="bl" dir="2700000" dist="28575">
              <a:srgbClr val="000000">
                <a:alpha val="17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22"/>
          <p:cNvSpPr/>
          <p:nvPr/>
        </p:nvSpPr>
        <p:spPr>
          <a:xfrm>
            <a:off x="2939738" y="495491"/>
            <a:ext cx="6900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rPr>
              <a:t>01</a:t>
            </a:r>
            <a:endParaRPr sz="2600">
              <a:solidFill>
                <a:srgbClr val="FFFFFF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348" name="Google Shape;348;p22"/>
          <p:cNvSpPr/>
          <p:nvPr/>
        </p:nvSpPr>
        <p:spPr>
          <a:xfrm>
            <a:off x="5734588" y="496666"/>
            <a:ext cx="2971200" cy="6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s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Lista con viñetas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49" name="Google Shape;349;p22"/>
          <p:cNvGrpSpPr/>
          <p:nvPr/>
        </p:nvGrpSpPr>
        <p:grpSpPr>
          <a:xfrm>
            <a:off x="2939738" y="3759479"/>
            <a:ext cx="5957975" cy="643500"/>
            <a:chOff x="2939738" y="3759479"/>
            <a:chExt cx="5957975" cy="643500"/>
          </a:xfrm>
        </p:grpSpPr>
        <p:sp>
          <p:nvSpPr>
            <p:cNvPr id="350" name="Google Shape;350;p22"/>
            <p:cNvSpPr/>
            <p:nvPr/>
          </p:nvSpPr>
          <p:spPr>
            <a:xfrm>
              <a:off x="5075113" y="3759479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22"/>
            <p:cNvSpPr/>
            <p:nvPr/>
          </p:nvSpPr>
          <p:spPr>
            <a:xfrm flipH="1">
              <a:off x="3629763" y="3759486"/>
              <a:ext cx="18444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22"/>
            <p:cNvSpPr/>
            <p:nvPr/>
          </p:nvSpPr>
          <p:spPr>
            <a:xfrm rot="-5400000">
              <a:off x="4848312" y="3371583"/>
              <a:ext cx="643356" cy="1419149"/>
            </a:xfrm>
            <a:prstGeom prst="flowChartOffpageConnector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22"/>
            <p:cNvSpPr/>
            <p:nvPr/>
          </p:nvSpPr>
          <p:spPr>
            <a:xfrm>
              <a:off x="3689363" y="3836862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&lt;td&gt; &lt;/td&gt;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54" name="Google Shape;354;p22"/>
            <p:cNvSpPr/>
            <p:nvPr/>
          </p:nvSpPr>
          <p:spPr>
            <a:xfrm>
              <a:off x="2939738" y="3759479"/>
              <a:ext cx="690000" cy="642300"/>
            </a:xfrm>
            <a:prstGeom prst="rect">
              <a:avLst/>
            </a:prstGeom>
            <a:solidFill>
              <a:srgbClr val="B02B20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22"/>
            <p:cNvSpPr/>
            <p:nvPr/>
          </p:nvSpPr>
          <p:spPr>
            <a:xfrm>
              <a:off x="2939738" y="3759486"/>
              <a:ext cx="6900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26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06</a:t>
              </a:r>
              <a:endParaRPr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356" name="Google Shape;356;p22"/>
            <p:cNvSpPr/>
            <p:nvPr/>
          </p:nvSpPr>
          <p:spPr>
            <a:xfrm>
              <a:off x="5734588" y="3760661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-3429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Roboto"/>
                <a:buChar char="●"/>
              </a:pPr>
              <a:r>
                <a:rPr lang="es" sz="18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Cada casilla - data</a:t>
              </a:r>
              <a:endPara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57" name="Google Shape;357;p22"/>
          <p:cNvSpPr/>
          <p:nvPr/>
        </p:nvSpPr>
        <p:spPr>
          <a:xfrm>
            <a:off x="5075113" y="3104361"/>
            <a:ext cx="3822600" cy="6435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22"/>
          <p:cNvSpPr/>
          <p:nvPr/>
        </p:nvSpPr>
        <p:spPr>
          <a:xfrm flipH="1">
            <a:off x="3629763" y="3104368"/>
            <a:ext cx="18444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22"/>
          <p:cNvSpPr/>
          <p:nvPr/>
        </p:nvSpPr>
        <p:spPr>
          <a:xfrm rot="-5400000">
            <a:off x="4848312" y="2716464"/>
            <a:ext cx="643356" cy="1419149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22"/>
          <p:cNvSpPr/>
          <p:nvPr/>
        </p:nvSpPr>
        <p:spPr>
          <a:xfrm>
            <a:off x="3689363" y="3181744"/>
            <a:ext cx="19407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&lt;tr&gt; &lt;/tr&gt; 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1" name="Google Shape;361;p22"/>
          <p:cNvSpPr/>
          <p:nvPr/>
        </p:nvSpPr>
        <p:spPr>
          <a:xfrm>
            <a:off x="2939738" y="3104361"/>
            <a:ext cx="690000" cy="642300"/>
          </a:xfrm>
          <a:prstGeom prst="rect">
            <a:avLst/>
          </a:prstGeom>
          <a:solidFill>
            <a:srgbClr val="B02B20"/>
          </a:solidFill>
          <a:ln>
            <a:noFill/>
          </a:ln>
          <a:effectLst>
            <a:outerShdw blurRad="71438" rotWithShape="0" algn="bl" dir="2700000" dist="28575">
              <a:srgbClr val="000000">
                <a:alpha val="17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22"/>
          <p:cNvSpPr/>
          <p:nvPr/>
        </p:nvSpPr>
        <p:spPr>
          <a:xfrm>
            <a:off x="2939738" y="3104368"/>
            <a:ext cx="6900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rPr>
              <a:t>05</a:t>
            </a:r>
            <a:endParaRPr sz="2600">
              <a:solidFill>
                <a:srgbClr val="FFFFFF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363" name="Google Shape;363;p22"/>
          <p:cNvSpPr/>
          <p:nvPr/>
        </p:nvSpPr>
        <p:spPr>
          <a:xfrm>
            <a:off x="5734600" y="3104938"/>
            <a:ext cx="3189000" cy="6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s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Fila en una tabla - row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4" name="Google Shape;364;p22"/>
          <p:cNvSpPr/>
          <p:nvPr/>
        </p:nvSpPr>
        <p:spPr>
          <a:xfrm>
            <a:off x="5075113" y="2449234"/>
            <a:ext cx="3822600" cy="6435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2"/>
          <p:cNvSpPr/>
          <p:nvPr/>
        </p:nvSpPr>
        <p:spPr>
          <a:xfrm flipH="1">
            <a:off x="3629763" y="2449241"/>
            <a:ext cx="18444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22"/>
          <p:cNvSpPr/>
          <p:nvPr/>
        </p:nvSpPr>
        <p:spPr>
          <a:xfrm rot="-5400000">
            <a:off x="4848312" y="2061337"/>
            <a:ext cx="643356" cy="1419149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22"/>
          <p:cNvSpPr/>
          <p:nvPr/>
        </p:nvSpPr>
        <p:spPr>
          <a:xfrm>
            <a:off x="3689363" y="2526617"/>
            <a:ext cx="19407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&lt;table&gt; &lt;/table&gt;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8" name="Google Shape;368;p22"/>
          <p:cNvSpPr/>
          <p:nvPr/>
        </p:nvSpPr>
        <p:spPr>
          <a:xfrm>
            <a:off x="2939738" y="2449234"/>
            <a:ext cx="690000" cy="642300"/>
          </a:xfrm>
          <a:prstGeom prst="rect">
            <a:avLst/>
          </a:prstGeom>
          <a:solidFill>
            <a:srgbClr val="B02B20"/>
          </a:solidFill>
          <a:ln>
            <a:noFill/>
          </a:ln>
          <a:effectLst>
            <a:outerShdw blurRad="71438" rotWithShape="0" algn="bl" dir="2700000" dist="28575">
              <a:srgbClr val="000000">
                <a:alpha val="17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22"/>
          <p:cNvSpPr/>
          <p:nvPr/>
        </p:nvSpPr>
        <p:spPr>
          <a:xfrm>
            <a:off x="2939738" y="2449241"/>
            <a:ext cx="6900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rPr>
              <a:t>04</a:t>
            </a:r>
            <a:endParaRPr sz="2600">
              <a:solidFill>
                <a:srgbClr val="FFFFFF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370" name="Google Shape;370;p22"/>
          <p:cNvSpPr/>
          <p:nvPr/>
        </p:nvSpPr>
        <p:spPr>
          <a:xfrm>
            <a:off x="5734601" y="2450425"/>
            <a:ext cx="3092100" cy="6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s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Tabla - Hoja de Cálculo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71" name="Google Shape;371;p22"/>
          <p:cNvGrpSpPr/>
          <p:nvPr/>
        </p:nvGrpSpPr>
        <p:grpSpPr>
          <a:xfrm>
            <a:off x="2939738" y="4414604"/>
            <a:ext cx="5983863" cy="643500"/>
            <a:chOff x="2939738" y="3759479"/>
            <a:chExt cx="5983863" cy="643500"/>
          </a:xfrm>
        </p:grpSpPr>
        <p:sp>
          <p:nvSpPr>
            <p:cNvPr id="372" name="Google Shape;372;p22"/>
            <p:cNvSpPr/>
            <p:nvPr/>
          </p:nvSpPr>
          <p:spPr>
            <a:xfrm>
              <a:off x="5075113" y="3759479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22"/>
            <p:cNvSpPr/>
            <p:nvPr/>
          </p:nvSpPr>
          <p:spPr>
            <a:xfrm flipH="1">
              <a:off x="3629763" y="3759486"/>
              <a:ext cx="18444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22"/>
            <p:cNvSpPr/>
            <p:nvPr/>
          </p:nvSpPr>
          <p:spPr>
            <a:xfrm rot="-5400000">
              <a:off x="4848312" y="3371583"/>
              <a:ext cx="643356" cy="1419149"/>
            </a:xfrm>
            <a:prstGeom prst="flowChartOffpageConnector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22"/>
            <p:cNvSpPr/>
            <p:nvPr/>
          </p:nvSpPr>
          <p:spPr>
            <a:xfrm>
              <a:off x="3689363" y="3836862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&lt;th&gt;&lt;/th&gt; 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76" name="Google Shape;376;p22"/>
            <p:cNvSpPr/>
            <p:nvPr/>
          </p:nvSpPr>
          <p:spPr>
            <a:xfrm>
              <a:off x="2939738" y="3759479"/>
              <a:ext cx="690000" cy="642300"/>
            </a:xfrm>
            <a:prstGeom prst="rect">
              <a:avLst/>
            </a:prstGeom>
            <a:solidFill>
              <a:srgbClr val="B02B20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22"/>
            <p:cNvSpPr/>
            <p:nvPr/>
          </p:nvSpPr>
          <p:spPr>
            <a:xfrm>
              <a:off x="2939738" y="3759486"/>
              <a:ext cx="6900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26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07</a:t>
              </a:r>
              <a:endParaRPr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378" name="Google Shape;378;p22"/>
            <p:cNvSpPr/>
            <p:nvPr/>
          </p:nvSpPr>
          <p:spPr>
            <a:xfrm>
              <a:off x="5734601" y="3760650"/>
              <a:ext cx="31890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-3429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Roboto"/>
                <a:buChar char="●"/>
              </a:pPr>
              <a:r>
                <a:rPr lang="es" sz="18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Casilla de título - header</a:t>
              </a:r>
              <a:endPara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mc:AlternateContent>
    <mc:Choice Requires="p14">
      <p:transition spd="med">
        <p14:prism dir="l"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424242"/>
            </a:gs>
            <a:gs pos="100000">
              <a:srgbClr val="01010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3"/>
          <p:cNvSpPr txBox="1"/>
          <p:nvPr>
            <p:ph type="ctrTitle"/>
          </p:nvPr>
        </p:nvSpPr>
        <p:spPr>
          <a:xfrm>
            <a:off x="141200" y="1495150"/>
            <a:ext cx="2601000" cy="168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Etiquetas </a:t>
            </a:r>
            <a:endParaRPr sz="30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4" name="Google Shape;384;p23"/>
          <p:cNvSpPr/>
          <p:nvPr/>
        </p:nvSpPr>
        <p:spPr>
          <a:xfrm>
            <a:off x="618725" y="290700"/>
            <a:ext cx="7976100" cy="447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23"/>
          <p:cNvSpPr/>
          <p:nvPr/>
        </p:nvSpPr>
        <p:spPr>
          <a:xfrm>
            <a:off x="5075113" y="1805729"/>
            <a:ext cx="3822600" cy="6435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23"/>
          <p:cNvSpPr/>
          <p:nvPr/>
        </p:nvSpPr>
        <p:spPr>
          <a:xfrm flipH="1">
            <a:off x="3629763" y="1805736"/>
            <a:ext cx="18444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23"/>
          <p:cNvSpPr/>
          <p:nvPr/>
        </p:nvSpPr>
        <p:spPr>
          <a:xfrm rot="-5400000">
            <a:off x="4848312" y="1417833"/>
            <a:ext cx="643356" cy="1419149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23"/>
          <p:cNvSpPr/>
          <p:nvPr/>
        </p:nvSpPr>
        <p:spPr>
          <a:xfrm>
            <a:off x="3629750" y="1883100"/>
            <a:ext cx="21048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&lt;blockquote&gt; &lt;/blockquote&gt;</a:t>
            </a:r>
            <a:endParaRPr sz="11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9" name="Google Shape;389;p23"/>
          <p:cNvSpPr/>
          <p:nvPr/>
        </p:nvSpPr>
        <p:spPr>
          <a:xfrm>
            <a:off x="2939738" y="1805729"/>
            <a:ext cx="690000" cy="642300"/>
          </a:xfrm>
          <a:prstGeom prst="rect">
            <a:avLst/>
          </a:prstGeom>
          <a:solidFill>
            <a:srgbClr val="B02B20"/>
          </a:solidFill>
          <a:ln>
            <a:noFill/>
          </a:ln>
          <a:effectLst>
            <a:outerShdw blurRad="71438" rotWithShape="0" algn="bl" dir="2700000" dist="28575">
              <a:srgbClr val="000000">
                <a:alpha val="17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23"/>
          <p:cNvSpPr/>
          <p:nvPr/>
        </p:nvSpPr>
        <p:spPr>
          <a:xfrm>
            <a:off x="2939738" y="1805736"/>
            <a:ext cx="6900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rPr>
              <a:t>03</a:t>
            </a:r>
            <a:endParaRPr sz="2600">
              <a:solidFill>
                <a:srgbClr val="FFFFFF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391" name="Google Shape;391;p23"/>
          <p:cNvSpPr/>
          <p:nvPr/>
        </p:nvSpPr>
        <p:spPr>
          <a:xfrm>
            <a:off x="5734588" y="1806911"/>
            <a:ext cx="2971200" cy="6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s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Texto de una cita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2" name="Google Shape;392;p23"/>
          <p:cNvSpPr/>
          <p:nvPr/>
        </p:nvSpPr>
        <p:spPr>
          <a:xfrm>
            <a:off x="5075113" y="1150611"/>
            <a:ext cx="3822600" cy="6435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23"/>
          <p:cNvSpPr/>
          <p:nvPr/>
        </p:nvSpPr>
        <p:spPr>
          <a:xfrm flipH="1">
            <a:off x="3629763" y="1150618"/>
            <a:ext cx="18444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23"/>
          <p:cNvSpPr/>
          <p:nvPr/>
        </p:nvSpPr>
        <p:spPr>
          <a:xfrm rot="-5400000">
            <a:off x="4848312" y="762714"/>
            <a:ext cx="643356" cy="1419149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23"/>
          <p:cNvSpPr/>
          <p:nvPr/>
        </p:nvSpPr>
        <p:spPr>
          <a:xfrm>
            <a:off x="3689363" y="1227994"/>
            <a:ext cx="19407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&lt;i&gt; &lt;/i&gt;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6" name="Google Shape;396;p23"/>
          <p:cNvSpPr/>
          <p:nvPr/>
        </p:nvSpPr>
        <p:spPr>
          <a:xfrm>
            <a:off x="2939738" y="1150611"/>
            <a:ext cx="690000" cy="642300"/>
          </a:xfrm>
          <a:prstGeom prst="rect">
            <a:avLst/>
          </a:prstGeom>
          <a:solidFill>
            <a:srgbClr val="B02B20"/>
          </a:solidFill>
          <a:ln>
            <a:noFill/>
          </a:ln>
          <a:effectLst>
            <a:outerShdw blurRad="71438" rotWithShape="0" algn="bl" dir="2700000" dist="28575">
              <a:srgbClr val="000000">
                <a:alpha val="17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23"/>
          <p:cNvSpPr/>
          <p:nvPr/>
        </p:nvSpPr>
        <p:spPr>
          <a:xfrm>
            <a:off x="2939738" y="1150618"/>
            <a:ext cx="6900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rPr>
              <a:t>02</a:t>
            </a:r>
            <a:endParaRPr sz="2600">
              <a:solidFill>
                <a:srgbClr val="FFFFFF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398" name="Google Shape;398;p23"/>
          <p:cNvSpPr/>
          <p:nvPr/>
        </p:nvSpPr>
        <p:spPr>
          <a:xfrm>
            <a:off x="5734588" y="1151793"/>
            <a:ext cx="2971200" cy="6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s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Italic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9" name="Google Shape;399;p23"/>
          <p:cNvSpPr/>
          <p:nvPr/>
        </p:nvSpPr>
        <p:spPr>
          <a:xfrm>
            <a:off x="5075113" y="495484"/>
            <a:ext cx="3822600" cy="6435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23"/>
          <p:cNvSpPr/>
          <p:nvPr/>
        </p:nvSpPr>
        <p:spPr>
          <a:xfrm flipH="1">
            <a:off x="3629763" y="495491"/>
            <a:ext cx="18444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23"/>
          <p:cNvSpPr/>
          <p:nvPr/>
        </p:nvSpPr>
        <p:spPr>
          <a:xfrm rot="-5400000">
            <a:off x="4848312" y="107587"/>
            <a:ext cx="643356" cy="1419149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23"/>
          <p:cNvSpPr/>
          <p:nvPr/>
        </p:nvSpPr>
        <p:spPr>
          <a:xfrm>
            <a:off x="3689363" y="572867"/>
            <a:ext cx="19407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&lt;strong&gt; &lt;/strong&gt;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3" name="Google Shape;403;p23"/>
          <p:cNvSpPr/>
          <p:nvPr/>
        </p:nvSpPr>
        <p:spPr>
          <a:xfrm>
            <a:off x="2939738" y="495484"/>
            <a:ext cx="690000" cy="642300"/>
          </a:xfrm>
          <a:prstGeom prst="rect">
            <a:avLst/>
          </a:prstGeom>
          <a:solidFill>
            <a:srgbClr val="B02B20"/>
          </a:solidFill>
          <a:ln>
            <a:noFill/>
          </a:ln>
          <a:effectLst>
            <a:outerShdw blurRad="71438" rotWithShape="0" algn="bl" dir="2700000" dist="28575">
              <a:srgbClr val="000000">
                <a:alpha val="17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23"/>
          <p:cNvSpPr/>
          <p:nvPr/>
        </p:nvSpPr>
        <p:spPr>
          <a:xfrm>
            <a:off x="2939738" y="495491"/>
            <a:ext cx="6900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rPr>
              <a:t>01</a:t>
            </a:r>
            <a:endParaRPr sz="2600">
              <a:solidFill>
                <a:srgbClr val="FFFFFF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405" name="Google Shape;405;p23"/>
          <p:cNvSpPr/>
          <p:nvPr/>
        </p:nvSpPr>
        <p:spPr>
          <a:xfrm>
            <a:off x="5734588" y="496666"/>
            <a:ext cx="2971200" cy="6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s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Negrita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406" name="Google Shape;406;p23"/>
          <p:cNvGrpSpPr/>
          <p:nvPr/>
        </p:nvGrpSpPr>
        <p:grpSpPr>
          <a:xfrm>
            <a:off x="2939738" y="3759479"/>
            <a:ext cx="5957975" cy="643500"/>
            <a:chOff x="2939738" y="3759479"/>
            <a:chExt cx="5957975" cy="643500"/>
          </a:xfrm>
        </p:grpSpPr>
        <p:sp>
          <p:nvSpPr>
            <p:cNvPr id="407" name="Google Shape;407;p23"/>
            <p:cNvSpPr/>
            <p:nvPr/>
          </p:nvSpPr>
          <p:spPr>
            <a:xfrm>
              <a:off x="5075113" y="3759479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23"/>
            <p:cNvSpPr/>
            <p:nvPr/>
          </p:nvSpPr>
          <p:spPr>
            <a:xfrm flipH="1">
              <a:off x="3629763" y="3759486"/>
              <a:ext cx="18444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23"/>
            <p:cNvSpPr/>
            <p:nvPr/>
          </p:nvSpPr>
          <p:spPr>
            <a:xfrm rot="-5400000">
              <a:off x="4848312" y="3371583"/>
              <a:ext cx="643356" cy="1419149"/>
            </a:xfrm>
            <a:prstGeom prst="flowChartOffpageConnector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23"/>
            <p:cNvSpPr/>
            <p:nvPr/>
          </p:nvSpPr>
          <p:spPr>
            <a:xfrm>
              <a:off x="3447925" y="3836850"/>
              <a:ext cx="23610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&lt;summary&gt; &lt;/summary&gt;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1" name="Google Shape;411;p23"/>
            <p:cNvSpPr/>
            <p:nvPr/>
          </p:nvSpPr>
          <p:spPr>
            <a:xfrm>
              <a:off x="2939738" y="3759479"/>
              <a:ext cx="690000" cy="642300"/>
            </a:xfrm>
            <a:prstGeom prst="rect">
              <a:avLst/>
            </a:prstGeom>
            <a:solidFill>
              <a:srgbClr val="B02B20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23"/>
            <p:cNvSpPr/>
            <p:nvPr/>
          </p:nvSpPr>
          <p:spPr>
            <a:xfrm>
              <a:off x="2939738" y="3759486"/>
              <a:ext cx="6900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26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06</a:t>
              </a:r>
              <a:endParaRPr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413" name="Google Shape;413;p23"/>
            <p:cNvSpPr/>
            <p:nvPr/>
          </p:nvSpPr>
          <p:spPr>
            <a:xfrm>
              <a:off x="5734588" y="3760661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-3429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Roboto"/>
                <a:buChar char="●"/>
              </a:pPr>
              <a:r>
                <a:rPr lang="es" sz="18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Título de lo oculto</a:t>
              </a:r>
              <a:endPara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14" name="Google Shape;414;p23"/>
          <p:cNvSpPr/>
          <p:nvPr/>
        </p:nvSpPr>
        <p:spPr>
          <a:xfrm>
            <a:off x="5075113" y="3104361"/>
            <a:ext cx="3822600" cy="6435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23"/>
          <p:cNvSpPr/>
          <p:nvPr/>
        </p:nvSpPr>
        <p:spPr>
          <a:xfrm flipH="1">
            <a:off x="3629763" y="3104368"/>
            <a:ext cx="18444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23"/>
          <p:cNvSpPr/>
          <p:nvPr/>
        </p:nvSpPr>
        <p:spPr>
          <a:xfrm rot="-5400000">
            <a:off x="4848312" y="2716464"/>
            <a:ext cx="643356" cy="1419149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23"/>
          <p:cNvSpPr/>
          <p:nvPr/>
        </p:nvSpPr>
        <p:spPr>
          <a:xfrm>
            <a:off x="3689363" y="3181744"/>
            <a:ext cx="19407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&lt;details&gt; &lt;/details&gt; 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8" name="Google Shape;418;p23"/>
          <p:cNvSpPr/>
          <p:nvPr/>
        </p:nvSpPr>
        <p:spPr>
          <a:xfrm>
            <a:off x="2939738" y="3104361"/>
            <a:ext cx="690000" cy="642300"/>
          </a:xfrm>
          <a:prstGeom prst="rect">
            <a:avLst/>
          </a:prstGeom>
          <a:solidFill>
            <a:srgbClr val="B02B20"/>
          </a:solidFill>
          <a:ln>
            <a:noFill/>
          </a:ln>
          <a:effectLst>
            <a:outerShdw blurRad="71438" rotWithShape="0" algn="bl" dir="2700000" dist="28575">
              <a:srgbClr val="000000">
                <a:alpha val="17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23"/>
          <p:cNvSpPr/>
          <p:nvPr/>
        </p:nvSpPr>
        <p:spPr>
          <a:xfrm>
            <a:off x="2939738" y="3104368"/>
            <a:ext cx="6900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rPr>
              <a:t>05</a:t>
            </a:r>
            <a:endParaRPr sz="2600">
              <a:solidFill>
                <a:srgbClr val="FFFFFF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420" name="Google Shape;420;p23"/>
          <p:cNvSpPr/>
          <p:nvPr/>
        </p:nvSpPr>
        <p:spPr>
          <a:xfrm>
            <a:off x="5734600" y="3104950"/>
            <a:ext cx="3335400" cy="6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s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Oculto, excepto summary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1" name="Google Shape;421;p23"/>
          <p:cNvSpPr/>
          <p:nvPr/>
        </p:nvSpPr>
        <p:spPr>
          <a:xfrm>
            <a:off x="5075113" y="2449234"/>
            <a:ext cx="3822600" cy="6435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23"/>
          <p:cNvSpPr/>
          <p:nvPr/>
        </p:nvSpPr>
        <p:spPr>
          <a:xfrm flipH="1">
            <a:off x="3629763" y="2449241"/>
            <a:ext cx="18444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23"/>
          <p:cNvSpPr/>
          <p:nvPr/>
        </p:nvSpPr>
        <p:spPr>
          <a:xfrm rot="-5400000">
            <a:off x="4848312" y="2061337"/>
            <a:ext cx="643356" cy="1419149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23"/>
          <p:cNvSpPr/>
          <p:nvPr/>
        </p:nvSpPr>
        <p:spPr>
          <a:xfrm>
            <a:off x="3689363" y="2526617"/>
            <a:ext cx="19407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&lt;address&gt; &lt;/address&gt;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5" name="Google Shape;425;p23"/>
          <p:cNvSpPr/>
          <p:nvPr/>
        </p:nvSpPr>
        <p:spPr>
          <a:xfrm>
            <a:off x="2939738" y="2449234"/>
            <a:ext cx="690000" cy="642300"/>
          </a:xfrm>
          <a:prstGeom prst="rect">
            <a:avLst/>
          </a:prstGeom>
          <a:solidFill>
            <a:srgbClr val="B02B20"/>
          </a:solidFill>
          <a:ln>
            <a:noFill/>
          </a:ln>
          <a:effectLst>
            <a:outerShdw blurRad="71438" rotWithShape="0" algn="bl" dir="2700000" dist="28575">
              <a:srgbClr val="000000">
                <a:alpha val="17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23"/>
          <p:cNvSpPr/>
          <p:nvPr/>
        </p:nvSpPr>
        <p:spPr>
          <a:xfrm>
            <a:off x="2939738" y="2449241"/>
            <a:ext cx="690000" cy="6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rPr>
              <a:t>04</a:t>
            </a:r>
            <a:endParaRPr sz="2600">
              <a:solidFill>
                <a:srgbClr val="FFFFFF"/>
              </a:solidFill>
              <a:latin typeface="Roboto Thin"/>
              <a:ea typeface="Roboto Thin"/>
              <a:cs typeface="Roboto Thin"/>
              <a:sym typeface="Roboto Thin"/>
            </a:endParaRPr>
          </a:p>
        </p:txBody>
      </p:sp>
      <p:sp>
        <p:nvSpPr>
          <p:cNvPr id="427" name="Google Shape;427;p23"/>
          <p:cNvSpPr/>
          <p:nvPr/>
        </p:nvSpPr>
        <p:spPr>
          <a:xfrm>
            <a:off x="5734601" y="2450425"/>
            <a:ext cx="3092100" cy="6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s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Domicilio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428" name="Google Shape;428;p23"/>
          <p:cNvGrpSpPr/>
          <p:nvPr/>
        </p:nvGrpSpPr>
        <p:grpSpPr>
          <a:xfrm>
            <a:off x="2939738" y="4414604"/>
            <a:ext cx="5983863" cy="643500"/>
            <a:chOff x="2939738" y="3759479"/>
            <a:chExt cx="5983863" cy="643500"/>
          </a:xfrm>
        </p:grpSpPr>
        <p:sp>
          <p:nvSpPr>
            <p:cNvPr id="429" name="Google Shape;429;p23"/>
            <p:cNvSpPr/>
            <p:nvPr/>
          </p:nvSpPr>
          <p:spPr>
            <a:xfrm>
              <a:off x="5075113" y="3759479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23"/>
            <p:cNvSpPr/>
            <p:nvPr/>
          </p:nvSpPr>
          <p:spPr>
            <a:xfrm flipH="1">
              <a:off x="3629763" y="3759486"/>
              <a:ext cx="18444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23"/>
            <p:cNvSpPr/>
            <p:nvPr/>
          </p:nvSpPr>
          <p:spPr>
            <a:xfrm rot="-5400000">
              <a:off x="4848312" y="3371583"/>
              <a:ext cx="643356" cy="1419149"/>
            </a:xfrm>
            <a:prstGeom prst="flowChartOffpageConnector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23"/>
            <p:cNvSpPr/>
            <p:nvPr/>
          </p:nvSpPr>
          <p:spPr>
            <a:xfrm>
              <a:off x="3689363" y="3836862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&lt;dialog&gt;&lt;/dialog&gt; 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3" name="Google Shape;433;p23"/>
            <p:cNvSpPr/>
            <p:nvPr/>
          </p:nvSpPr>
          <p:spPr>
            <a:xfrm>
              <a:off x="2939738" y="3759479"/>
              <a:ext cx="690000" cy="642300"/>
            </a:xfrm>
            <a:prstGeom prst="rect">
              <a:avLst/>
            </a:prstGeom>
            <a:solidFill>
              <a:srgbClr val="B02B20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23"/>
            <p:cNvSpPr/>
            <p:nvPr/>
          </p:nvSpPr>
          <p:spPr>
            <a:xfrm>
              <a:off x="2939738" y="3759486"/>
              <a:ext cx="690000" cy="64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" sz="26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07</a:t>
              </a:r>
              <a:endParaRPr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435" name="Google Shape;435;p23"/>
            <p:cNvSpPr/>
            <p:nvPr/>
          </p:nvSpPr>
          <p:spPr>
            <a:xfrm>
              <a:off x="5734601" y="3760650"/>
              <a:ext cx="31890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-3429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Roboto"/>
                <a:buChar char="●"/>
              </a:pPr>
              <a:r>
                <a:rPr lang="es" sz="18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Ventana emergente</a:t>
              </a:r>
              <a:endPara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mc:AlternateContent>
    <mc:Choice Requires="p14">
      <p:transition spd="med">
        <p14:prism dir="l"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424242"/>
            </a:gs>
            <a:gs pos="100000">
              <a:srgbClr val="01010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4"/>
          <p:cNvSpPr/>
          <p:nvPr/>
        </p:nvSpPr>
        <p:spPr>
          <a:xfrm>
            <a:off x="745425" y="357825"/>
            <a:ext cx="7976100" cy="447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1" name="Google Shape;441;p24" title="explicacion-tabl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3096" y="402525"/>
            <a:ext cx="7280755" cy="474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424242"/>
            </a:gs>
            <a:gs pos="100000">
              <a:srgbClr val="01010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25"/>
          <p:cNvSpPr/>
          <p:nvPr/>
        </p:nvSpPr>
        <p:spPr>
          <a:xfrm>
            <a:off x="745425" y="357825"/>
            <a:ext cx="7976100" cy="447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7" name="Google Shape;447;p25" title="for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5475" y="402525"/>
            <a:ext cx="7333624" cy="474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424242"/>
            </a:gs>
            <a:gs pos="100000">
              <a:srgbClr val="01010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6"/>
          <p:cNvSpPr txBox="1"/>
          <p:nvPr>
            <p:ph type="ctrTitle"/>
          </p:nvPr>
        </p:nvSpPr>
        <p:spPr>
          <a:xfrm>
            <a:off x="229700" y="729675"/>
            <a:ext cx="8520600" cy="129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7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HTML es esencial</a:t>
            </a:r>
            <a:endParaRPr sz="78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3" name="Google Shape;453;p26"/>
          <p:cNvSpPr txBox="1"/>
          <p:nvPr>
            <p:ph idx="1" type="subTitle"/>
          </p:nvPr>
        </p:nvSpPr>
        <p:spPr>
          <a:xfrm>
            <a:off x="311700" y="20665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accent5"/>
                </a:solidFill>
                <a:latin typeface="Lexend Medium"/>
                <a:ea typeface="Lexend Medium"/>
                <a:cs typeface="Lexend Medium"/>
                <a:sym typeface="Lexend Medium"/>
              </a:rPr>
              <a:t>único lenguaje  los navegadores web</a:t>
            </a:r>
            <a:endParaRPr>
              <a:solidFill>
                <a:schemeClr val="accent5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454" name="Google Shape;454;p26"/>
          <p:cNvSpPr/>
          <p:nvPr/>
        </p:nvSpPr>
        <p:spPr>
          <a:xfrm>
            <a:off x="618725" y="290700"/>
            <a:ext cx="7976100" cy="447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26"/>
          <p:cNvSpPr/>
          <p:nvPr/>
        </p:nvSpPr>
        <p:spPr>
          <a:xfrm>
            <a:off x="4102500" y="2760250"/>
            <a:ext cx="469500" cy="6783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26"/>
          <p:cNvSpPr txBox="1"/>
          <p:nvPr/>
        </p:nvSpPr>
        <p:spPr>
          <a:xfrm>
            <a:off x="1102050" y="3524175"/>
            <a:ext cx="6939900" cy="10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2"/>
                </a:solidFill>
              </a:rPr>
              <a:t>Para mostrar texto, imágenes y enlaces</a:t>
            </a:r>
            <a:r>
              <a:rPr lang="es" sz="1800">
                <a:solidFill>
                  <a:schemeClr val="lt2"/>
                </a:solidFill>
              </a:rPr>
              <a:t>. Es el esqueleto de la visualización en pantalla, cualquiera sea el lenguaje de programación usado.</a:t>
            </a: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med">
        <p14:flip dir="l"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